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59" r:id="rId6"/>
    <p:sldId id="285" r:id="rId7"/>
    <p:sldId id="261" r:id="rId8"/>
    <p:sldId id="262" r:id="rId9"/>
    <p:sldId id="263" r:id="rId10"/>
    <p:sldId id="264" r:id="rId11"/>
    <p:sldId id="279" r:id="rId12"/>
    <p:sldId id="276" r:id="rId13"/>
    <p:sldId id="277" r:id="rId14"/>
    <p:sldId id="265" r:id="rId15"/>
    <p:sldId id="274" r:id="rId16"/>
    <p:sldId id="290" r:id="rId17"/>
    <p:sldId id="275" r:id="rId18"/>
    <p:sldId id="278" r:id="rId19"/>
    <p:sldId id="271" r:id="rId20"/>
    <p:sldId id="266" r:id="rId21"/>
    <p:sldId id="273" r:id="rId22"/>
    <p:sldId id="267" r:id="rId23"/>
    <p:sldId id="268" r:id="rId24"/>
    <p:sldId id="270" r:id="rId25"/>
    <p:sldId id="281" r:id="rId26"/>
    <p:sldId id="272" r:id="rId27"/>
    <p:sldId id="280" r:id="rId28"/>
    <p:sldId id="282" r:id="rId29"/>
    <p:sldId id="283" r:id="rId30"/>
    <p:sldId id="284" r:id="rId31"/>
    <p:sldId id="286" r:id="rId32"/>
    <p:sldId id="288" r:id="rId33"/>
    <p:sldId id="289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2AD6A-6737-41D5-8CFF-586057EFE18C}" v="2" dt="2024-06-27T10:57:20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654" autoAdjust="0"/>
  </p:normalViewPr>
  <p:slideViewPr>
    <p:cSldViewPr snapToGrid="0">
      <p:cViewPr varScale="1">
        <p:scale>
          <a:sx n="68" d="100"/>
          <a:sy n="68" d="100"/>
        </p:scale>
        <p:origin x="12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aboon tongbuasirilai" userId="3a6fbbe2-a5cd-4f36-96f1-1e3cf3325333" providerId="ADAL" clId="{ED12AD6A-6737-41D5-8CFF-586057EFE18C}"/>
    <pc:docChg chg="custSel modSld">
      <pc:chgData name="tanaboon tongbuasirilai" userId="3a6fbbe2-a5cd-4f36-96f1-1e3cf3325333" providerId="ADAL" clId="{ED12AD6A-6737-41D5-8CFF-586057EFE18C}" dt="2024-06-27T11:18:43.036" v="310" actId="20577"/>
      <pc:docMkLst>
        <pc:docMk/>
      </pc:docMkLst>
      <pc:sldChg chg="modNotesTx">
        <pc:chgData name="tanaboon tongbuasirilai" userId="3a6fbbe2-a5cd-4f36-96f1-1e3cf3325333" providerId="ADAL" clId="{ED12AD6A-6737-41D5-8CFF-586057EFE18C}" dt="2024-06-27T10:14:39.464" v="61" actId="20577"/>
        <pc:sldMkLst>
          <pc:docMk/>
          <pc:sldMk cId="2661028773" sldId="264"/>
        </pc:sldMkLst>
      </pc:sldChg>
      <pc:sldChg chg="modNotesTx">
        <pc:chgData name="tanaboon tongbuasirilai" userId="3a6fbbe2-a5cd-4f36-96f1-1e3cf3325333" providerId="ADAL" clId="{ED12AD6A-6737-41D5-8CFF-586057EFE18C}" dt="2024-06-27T11:18:43.036" v="310" actId="20577"/>
        <pc:sldMkLst>
          <pc:docMk/>
          <pc:sldMk cId="3990810447" sldId="270"/>
        </pc:sldMkLst>
      </pc:sldChg>
      <pc:sldChg chg="addSp modSp mod">
        <pc:chgData name="tanaboon tongbuasirilai" userId="3a6fbbe2-a5cd-4f36-96f1-1e3cf3325333" providerId="ADAL" clId="{ED12AD6A-6737-41D5-8CFF-586057EFE18C}" dt="2024-06-27T10:59:02.976" v="294" actId="207"/>
        <pc:sldMkLst>
          <pc:docMk/>
          <pc:sldMk cId="2438587607" sldId="273"/>
        </pc:sldMkLst>
        <pc:spChg chg="mod">
          <ac:chgData name="tanaboon tongbuasirilai" userId="3a6fbbe2-a5cd-4f36-96f1-1e3cf3325333" providerId="ADAL" clId="{ED12AD6A-6737-41D5-8CFF-586057EFE18C}" dt="2024-06-27T10:59:02.976" v="294" actId="207"/>
          <ac:spMkLst>
            <pc:docMk/>
            <pc:sldMk cId="2438587607" sldId="273"/>
            <ac:spMk id="3" creationId="{0C57D4B9-A50D-FE38-FC8E-C16D30860EC8}"/>
          </ac:spMkLst>
        </pc:spChg>
        <pc:spChg chg="add">
          <ac:chgData name="tanaboon tongbuasirilai" userId="3a6fbbe2-a5cd-4f36-96f1-1e3cf3325333" providerId="ADAL" clId="{ED12AD6A-6737-41D5-8CFF-586057EFE18C}" dt="2024-06-27T10:57:19.005" v="249"/>
          <ac:spMkLst>
            <pc:docMk/>
            <pc:sldMk cId="2438587607" sldId="273"/>
            <ac:spMk id="5" creationId="{031BB560-3696-23C6-91D5-A7A82541ABFF}"/>
          </ac:spMkLst>
        </pc:spChg>
      </pc:sldChg>
      <pc:sldChg chg="modNotesTx">
        <pc:chgData name="tanaboon tongbuasirilai" userId="3a6fbbe2-a5cd-4f36-96f1-1e3cf3325333" providerId="ADAL" clId="{ED12AD6A-6737-41D5-8CFF-586057EFE18C}" dt="2024-06-27T10:45:00.561" v="247"/>
        <pc:sldMkLst>
          <pc:docMk/>
          <pc:sldMk cId="2813398766" sldId="275"/>
        </pc:sldMkLst>
      </pc:sldChg>
      <pc:sldChg chg="modNotesTx">
        <pc:chgData name="tanaboon tongbuasirilai" userId="3a6fbbe2-a5cd-4f36-96f1-1e3cf3325333" providerId="ADAL" clId="{ED12AD6A-6737-41D5-8CFF-586057EFE18C}" dt="2024-06-27T10:21:35.957" v="126" actId="20577"/>
        <pc:sldMkLst>
          <pc:docMk/>
          <pc:sldMk cId="518468022" sldId="276"/>
        </pc:sldMkLst>
      </pc:sldChg>
      <pc:sldChg chg="modNotesTx">
        <pc:chgData name="tanaboon tongbuasirilai" userId="3a6fbbe2-a5cd-4f36-96f1-1e3cf3325333" providerId="ADAL" clId="{ED12AD6A-6737-41D5-8CFF-586057EFE18C}" dt="2024-06-27T10:22:48.273" v="187" actId="20577"/>
        <pc:sldMkLst>
          <pc:docMk/>
          <pc:sldMk cId="1593478480" sldId="279"/>
        </pc:sldMkLst>
      </pc:sldChg>
      <pc:sldChg chg="modSp mod">
        <pc:chgData name="tanaboon tongbuasirilai" userId="3a6fbbe2-a5cd-4f36-96f1-1e3cf3325333" providerId="ADAL" clId="{ED12AD6A-6737-41D5-8CFF-586057EFE18C}" dt="2024-06-27T09:56:35.530" v="15" actId="20577"/>
        <pc:sldMkLst>
          <pc:docMk/>
          <pc:sldMk cId="1655204383" sldId="285"/>
        </pc:sldMkLst>
        <pc:spChg chg="mod">
          <ac:chgData name="tanaboon tongbuasirilai" userId="3a6fbbe2-a5cd-4f36-96f1-1e3cf3325333" providerId="ADAL" clId="{ED12AD6A-6737-41D5-8CFF-586057EFE18C}" dt="2024-06-27T09:56:35.530" v="15" actId="20577"/>
          <ac:spMkLst>
            <pc:docMk/>
            <pc:sldMk cId="1655204383" sldId="285"/>
            <ac:spMk id="3" creationId="{AF3A143A-8627-2073-9084-E9FA812DBDB1}"/>
          </ac:spMkLst>
        </pc:spChg>
      </pc:sldChg>
    </pc:docChg>
  </pc:docChgLst>
  <pc:docChgLst>
    <pc:chgData name="tanaboon tongbuasirilai" userId="3a6fbbe2-a5cd-4f36-96f1-1e3cf3325333" providerId="ADAL" clId="{869C658A-CA70-42CC-8F67-E7EC91A6AE0E}"/>
    <pc:docChg chg="custSel modSld">
      <pc:chgData name="tanaboon tongbuasirilai" userId="3a6fbbe2-a5cd-4f36-96f1-1e3cf3325333" providerId="ADAL" clId="{869C658A-CA70-42CC-8F67-E7EC91A6AE0E}" dt="2024-02-02T04:05:58.130" v="81" actId="20577"/>
      <pc:docMkLst>
        <pc:docMk/>
      </pc:docMkLst>
      <pc:sldChg chg="modSp mod">
        <pc:chgData name="tanaboon tongbuasirilai" userId="3a6fbbe2-a5cd-4f36-96f1-1e3cf3325333" providerId="ADAL" clId="{869C658A-CA70-42CC-8F67-E7EC91A6AE0E}" dt="2024-02-02T04:05:58.130" v="81" actId="20577"/>
        <pc:sldMkLst>
          <pc:docMk/>
          <pc:sldMk cId="3200518483" sldId="259"/>
        </pc:sldMkLst>
        <pc:spChg chg="mod">
          <ac:chgData name="tanaboon tongbuasirilai" userId="3a6fbbe2-a5cd-4f36-96f1-1e3cf3325333" providerId="ADAL" clId="{869C658A-CA70-42CC-8F67-E7EC91A6AE0E}" dt="2024-02-02T04:05:58.130" v="81" actId="20577"/>
          <ac:spMkLst>
            <pc:docMk/>
            <pc:sldMk cId="3200518483" sldId="259"/>
            <ac:spMk id="3" creationId="{671C45A4-1951-7AF2-B0C7-F018943C8DB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3B3E1B-CDF3-4726-BACB-C6F461FD5F74}" type="doc">
      <dgm:prSet loTypeId="urn:microsoft.com/office/officeart/2005/8/layout/hList1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EBAB576-86CA-4D3E-BAAD-41F4E5FBC5FB}">
      <dgm:prSet/>
      <dgm:spPr/>
      <dgm:t>
        <a:bodyPr/>
        <a:lstStyle/>
        <a:p>
          <a:r>
            <a:rPr lang="en-US"/>
            <a:t>Applicable to various industries that require</a:t>
          </a:r>
        </a:p>
      </dgm:t>
    </dgm:pt>
    <dgm:pt modelId="{CC110946-F421-46D0-B90A-620561E1B0AD}" type="parTrans" cxnId="{8C76DA12-39E9-4B43-9C6F-F794EA403844}">
      <dgm:prSet/>
      <dgm:spPr/>
      <dgm:t>
        <a:bodyPr/>
        <a:lstStyle/>
        <a:p>
          <a:endParaRPr lang="en-US"/>
        </a:p>
      </dgm:t>
    </dgm:pt>
    <dgm:pt modelId="{64073D1A-15A6-4BEC-8A69-FCDA62D38033}" type="sibTrans" cxnId="{8C76DA12-39E9-4B43-9C6F-F794EA403844}">
      <dgm:prSet/>
      <dgm:spPr/>
      <dgm:t>
        <a:bodyPr/>
        <a:lstStyle/>
        <a:p>
          <a:endParaRPr lang="en-US"/>
        </a:p>
      </dgm:t>
    </dgm:pt>
    <dgm:pt modelId="{AA762A78-A6D4-4BEE-AE2E-614D04BBD5BE}">
      <dgm:prSet/>
      <dgm:spPr/>
      <dgm:t>
        <a:bodyPr/>
        <a:lstStyle/>
        <a:p>
          <a:r>
            <a:rPr lang="en-US"/>
            <a:t>3D digital contents</a:t>
          </a:r>
        </a:p>
      </dgm:t>
    </dgm:pt>
    <dgm:pt modelId="{5DE31705-B7CF-4746-AB88-389ECE9D4206}" type="parTrans" cxnId="{E06DE67B-2430-478B-A49F-663C5AFAFC0E}">
      <dgm:prSet/>
      <dgm:spPr/>
      <dgm:t>
        <a:bodyPr/>
        <a:lstStyle/>
        <a:p>
          <a:endParaRPr lang="en-US"/>
        </a:p>
      </dgm:t>
    </dgm:pt>
    <dgm:pt modelId="{7A28F7AF-A3FE-4D2E-86D5-852B2D0A6A97}" type="sibTrans" cxnId="{E06DE67B-2430-478B-A49F-663C5AFAFC0E}">
      <dgm:prSet/>
      <dgm:spPr/>
      <dgm:t>
        <a:bodyPr/>
        <a:lstStyle/>
        <a:p>
          <a:endParaRPr lang="en-US"/>
        </a:p>
      </dgm:t>
    </dgm:pt>
    <dgm:pt modelId="{0F4F9940-6212-4D4A-8059-0A9E305494EE}">
      <dgm:prSet/>
      <dgm:spPr/>
      <dgm:t>
        <a:bodyPr/>
        <a:lstStyle/>
        <a:p>
          <a:r>
            <a:rPr lang="en-US"/>
            <a:t>Immersive experience</a:t>
          </a:r>
        </a:p>
      </dgm:t>
    </dgm:pt>
    <dgm:pt modelId="{28779E54-49C4-481B-9C49-AC68D32B8C79}" type="parTrans" cxnId="{2ED57284-C057-44DC-9515-35415136E340}">
      <dgm:prSet/>
      <dgm:spPr/>
      <dgm:t>
        <a:bodyPr/>
        <a:lstStyle/>
        <a:p>
          <a:endParaRPr lang="en-US"/>
        </a:p>
      </dgm:t>
    </dgm:pt>
    <dgm:pt modelId="{CB9DD554-26D3-4A89-B899-F805E6BDDDB0}" type="sibTrans" cxnId="{2ED57284-C057-44DC-9515-35415136E340}">
      <dgm:prSet/>
      <dgm:spPr/>
      <dgm:t>
        <a:bodyPr/>
        <a:lstStyle/>
        <a:p>
          <a:endParaRPr lang="en-US"/>
        </a:p>
      </dgm:t>
    </dgm:pt>
    <dgm:pt modelId="{7ADA3763-9E59-458E-9B3A-426272EB89EE}">
      <dgm:prSet/>
      <dgm:spPr/>
      <dgm:t>
        <a:bodyPr/>
        <a:lstStyle/>
        <a:p>
          <a:r>
            <a:rPr lang="en-US"/>
            <a:t>Product visualization, simulation</a:t>
          </a:r>
        </a:p>
      </dgm:t>
    </dgm:pt>
    <dgm:pt modelId="{7617D573-4F5A-4E01-8702-BCF12185907A}" type="parTrans" cxnId="{1BDBB17E-77E6-4319-B2EA-8F9E5B0DCE2A}">
      <dgm:prSet/>
      <dgm:spPr/>
      <dgm:t>
        <a:bodyPr/>
        <a:lstStyle/>
        <a:p>
          <a:endParaRPr lang="en-US"/>
        </a:p>
      </dgm:t>
    </dgm:pt>
    <dgm:pt modelId="{4AC261EB-0D18-4546-8DE9-7F7110BB092F}" type="sibTrans" cxnId="{1BDBB17E-77E6-4319-B2EA-8F9E5B0DCE2A}">
      <dgm:prSet/>
      <dgm:spPr/>
      <dgm:t>
        <a:bodyPr/>
        <a:lstStyle/>
        <a:p>
          <a:endParaRPr lang="en-US"/>
        </a:p>
      </dgm:t>
    </dgm:pt>
    <dgm:pt modelId="{2316473B-15FF-4B93-B616-A2288F3D785D}">
      <dgm:prSet/>
      <dgm:spPr/>
      <dgm:t>
        <a:bodyPr/>
        <a:lstStyle/>
        <a:p>
          <a:r>
            <a:rPr lang="en-US"/>
            <a:t>Examples … </a:t>
          </a:r>
        </a:p>
      </dgm:t>
    </dgm:pt>
    <dgm:pt modelId="{C366D3C1-C604-4DD9-BFB0-0D3A54C4D6CD}" type="parTrans" cxnId="{0B9C5B33-668C-4C2D-9812-443B599000CA}">
      <dgm:prSet/>
      <dgm:spPr/>
      <dgm:t>
        <a:bodyPr/>
        <a:lstStyle/>
        <a:p>
          <a:endParaRPr lang="en-US"/>
        </a:p>
      </dgm:t>
    </dgm:pt>
    <dgm:pt modelId="{45BC354D-4E58-4C1A-9706-F5D563D0804A}" type="sibTrans" cxnId="{0B9C5B33-668C-4C2D-9812-443B599000CA}">
      <dgm:prSet/>
      <dgm:spPr/>
      <dgm:t>
        <a:bodyPr/>
        <a:lstStyle/>
        <a:p>
          <a:endParaRPr lang="en-US"/>
        </a:p>
      </dgm:t>
    </dgm:pt>
    <dgm:pt modelId="{E80FDDAE-6467-4E42-820C-065A80ABF65D}" type="pres">
      <dgm:prSet presAssocID="{FB3B3E1B-CDF3-4726-BACB-C6F461FD5F74}" presName="Name0" presStyleCnt="0">
        <dgm:presLayoutVars>
          <dgm:dir/>
          <dgm:animLvl val="lvl"/>
          <dgm:resizeHandles val="exact"/>
        </dgm:presLayoutVars>
      </dgm:prSet>
      <dgm:spPr/>
    </dgm:pt>
    <dgm:pt modelId="{D16AA1F0-3942-4D1E-B64B-E7010251E5FB}" type="pres">
      <dgm:prSet presAssocID="{1EBAB576-86CA-4D3E-BAAD-41F4E5FBC5FB}" presName="composite" presStyleCnt="0"/>
      <dgm:spPr/>
    </dgm:pt>
    <dgm:pt modelId="{4CAF32EA-48B9-4583-A749-5AFFFC8DCECF}" type="pres">
      <dgm:prSet presAssocID="{1EBAB576-86CA-4D3E-BAAD-41F4E5FBC5F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0D45F66-2FFF-44E9-B044-326B19CCAD4B}" type="pres">
      <dgm:prSet presAssocID="{1EBAB576-86CA-4D3E-BAAD-41F4E5FBC5FB}" presName="desTx" presStyleLbl="alignAccFollowNode1" presStyleIdx="0" presStyleCnt="2">
        <dgm:presLayoutVars>
          <dgm:bulletEnabled val="1"/>
        </dgm:presLayoutVars>
      </dgm:prSet>
      <dgm:spPr/>
    </dgm:pt>
    <dgm:pt modelId="{9D39C656-A884-4FFB-A524-722A11411DAC}" type="pres">
      <dgm:prSet presAssocID="{64073D1A-15A6-4BEC-8A69-FCDA62D38033}" presName="space" presStyleCnt="0"/>
      <dgm:spPr/>
    </dgm:pt>
    <dgm:pt modelId="{E8EEBC27-6DB8-425E-AF45-473EA5AA8C7A}" type="pres">
      <dgm:prSet presAssocID="{2316473B-15FF-4B93-B616-A2288F3D785D}" presName="composite" presStyleCnt="0"/>
      <dgm:spPr/>
    </dgm:pt>
    <dgm:pt modelId="{FE1E4DC2-E394-4CA0-B7B6-A537D8A3EF11}" type="pres">
      <dgm:prSet presAssocID="{2316473B-15FF-4B93-B616-A2288F3D785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C5DBC2A-D7C6-4397-84BE-99D792246302}" type="pres">
      <dgm:prSet presAssocID="{2316473B-15FF-4B93-B616-A2288F3D785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C76DA12-39E9-4B43-9C6F-F794EA403844}" srcId="{FB3B3E1B-CDF3-4726-BACB-C6F461FD5F74}" destId="{1EBAB576-86CA-4D3E-BAAD-41F4E5FBC5FB}" srcOrd="0" destOrd="0" parTransId="{CC110946-F421-46D0-B90A-620561E1B0AD}" sibTransId="{64073D1A-15A6-4BEC-8A69-FCDA62D38033}"/>
    <dgm:cxn modelId="{86D14322-9EA1-4325-8D26-941987FB2EEA}" type="presOf" srcId="{2316473B-15FF-4B93-B616-A2288F3D785D}" destId="{FE1E4DC2-E394-4CA0-B7B6-A537D8A3EF11}" srcOrd="0" destOrd="0" presId="urn:microsoft.com/office/officeart/2005/8/layout/hList1"/>
    <dgm:cxn modelId="{D426E829-59A6-496F-9AC6-08199F01B169}" type="presOf" srcId="{FB3B3E1B-CDF3-4726-BACB-C6F461FD5F74}" destId="{E80FDDAE-6467-4E42-820C-065A80ABF65D}" srcOrd="0" destOrd="0" presId="urn:microsoft.com/office/officeart/2005/8/layout/hList1"/>
    <dgm:cxn modelId="{BA8A222C-3DCD-4FAA-93AF-058B887B8550}" type="presOf" srcId="{AA762A78-A6D4-4BEE-AE2E-614D04BBD5BE}" destId="{90D45F66-2FFF-44E9-B044-326B19CCAD4B}" srcOrd="0" destOrd="0" presId="urn:microsoft.com/office/officeart/2005/8/layout/hList1"/>
    <dgm:cxn modelId="{0B9C5B33-668C-4C2D-9812-443B599000CA}" srcId="{FB3B3E1B-CDF3-4726-BACB-C6F461FD5F74}" destId="{2316473B-15FF-4B93-B616-A2288F3D785D}" srcOrd="1" destOrd="0" parTransId="{C366D3C1-C604-4DD9-BFB0-0D3A54C4D6CD}" sibTransId="{45BC354D-4E58-4C1A-9706-F5D563D0804A}"/>
    <dgm:cxn modelId="{E06DE67B-2430-478B-A49F-663C5AFAFC0E}" srcId="{1EBAB576-86CA-4D3E-BAAD-41F4E5FBC5FB}" destId="{AA762A78-A6D4-4BEE-AE2E-614D04BBD5BE}" srcOrd="0" destOrd="0" parTransId="{5DE31705-B7CF-4746-AB88-389ECE9D4206}" sibTransId="{7A28F7AF-A3FE-4D2E-86D5-852B2D0A6A97}"/>
    <dgm:cxn modelId="{1BDBB17E-77E6-4319-B2EA-8F9E5B0DCE2A}" srcId="{1EBAB576-86CA-4D3E-BAAD-41F4E5FBC5FB}" destId="{7ADA3763-9E59-458E-9B3A-426272EB89EE}" srcOrd="2" destOrd="0" parTransId="{7617D573-4F5A-4E01-8702-BCF12185907A}" sibTransId="{4AC261EB-0D18-4546-8DE9-7F7110BB092F}"/>
    <dgm:cxn modelId="{38604F7F-1498-4581-B075-74FCFBF423F3}" type="presOf" srcId="{7ADA3763-9E59-458E-9B3A-426272EB89EE}" destId="{90D45F66-2FFF-44E9-B044-326B19CCAD4B}" srcOrd="0" destOrd="2" presId="urn:microsoft.com/office/officeart/2005/8/layout/hList1"/>
    <dgm:cxn modelId="{2ED57284-C057-44DC-9515-35415136E340}" srcId="{1EBAB576-86CA-4D3E-BAAD-41F4E5FBC5FB}" destId="{0F4F9940-6212-4D4A-8059-0A9E305494EE}" srcOrd="1" destOrd="0" parTransId="{28779E54-49C4-481B-9C49-AC68D32B8C79}" sibTransId="{CB9DD554-26D3-4A89-B899-F805E6BDDDB0}"/>
    <dgm:cxn modelId="{2E6B7798-D694-4EFF-87C1-0FDC6A879690}" type="presOf" srcId="{0F4F9940-6212-4D4A-8059-0A9E305494EE}" destId="{90D45F66-2FFF-44E9-B044-326B19CCAD4B}" srcOrd="0" destOrd="1" presId="urn:microsoft.com/office/officeart/2005/8/layout/hList1"/>
    <dgm:cxn modelId="{A0143AD6-3B06-48D4-8456-59D74ABD5F65}" type="presOf" srcId="{1EBAB576-86CA-4D3E-BAAD-41F4E5FBC5FB}" destId="{4CAF32EA-48B9-4583-A749-5AFFFC8DCECF}" srcOrd="0" destOrd="0" presId="urn:microsoft.com/office/officeart/2005/8/layout/hList1"/>
    <dgm:cxn modelId="{6FB85386-4459-490F-8DFA-15B402903A83}" type="presParOf" srcId="{E80FDDAE-6467-4E42-820C-065A80ABF65D}" destId="{D16AA1F0-3942-4D1E-B64B-E7010251E5FB}" srcOrd="0" destOrd="0" presId="urn:microsoft.com/office/officeart/2005/8/layout/hList1"/>
    <dgm:cxn modelId="{0806C421-364D-4D0A-89C9-31FCD1666EE4}" type="presParOf" srcId="{D16AA1F0-3942-4D1E-B64B-E7010251E5FB}" destId="{4CAF32EA-48B9-4583-A749-5AFFFC8DCECF}" srcOrd="0" destOrd="0" presId="urn:microsoft.com/office/officeart/2005/8/layout/hList1"/>
    <dgm:cxn modelId="{150FF51C-571A-445F-A5A8-CEB36571667A}" type="presParOf" srcId="{D16AA1F0-3942-4D1E-B64B-E7010251E5FB}" destId="{90D45F66-2FFF-44E9-B044-326B19CCAD4B}" srcOrd="1" destOrd="0" presId="urn:microsoft.com/office/officeart/2005/8/layout/hList1"/>
    <dgm:cxn modelId="{88DCB93B-1000-4194-A49A-E243A215A203}" type="presParOf" srcId="{E80FDDAE-6467-4E42-820C-065A80ABF65D}" destId="{9D39C656-A884-4FFB-A524-722A11411DAC}" srcOrd="1" destOrd="0" presId="urn:microsoft.com/office/officeart/2005/8/layout/hList1"/>
    <dgm:cxn modelId="{33CC35CB-AFCE-4773-B013-9E7C167C13E1}" type="presParOf" srcId="{E80FDDAE-6467-4E42-820C-065A80ABF65D}" destId="{E8EEBC27-6DB8-425E-AF45-473EA5AA8C7A}" srcOrd="2" destOrd="0" presId="urn:microsoft.com/office/officeart/2005/8/layout/hList1"/>
    <dgm:cxn modelId="{0929B934-6D0D-4F16-9FE1-C69A78D2DE2F}" type="presParOf" srcId="{E8EEBC27-6DB8-425E-AF45-473EA5AA8C7A}" destId="{FE1E4DC2-E394-4CA0-B7B6-A537D8A3EF11}" srcOrd="0" destOrd="0" presId="urn:microsoft.com/office/officeart/2005/8/layout/hList1"/>
    <dgm:cxn modelId="{42F45101-1BD8-4C83-92D2-C19DFC459873}" type="presParOf" srcId="{E8EEBC27-6DB8-425E-AF45-473EA5AA8C7A}" destId="{3C5DBC2A-D7C6-4397-84BE-99D7922463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F32EA-48B9-4583-A749-5AFFFC8DCECF}">
      <dsp:nvSpPr>
        <dsp:cNvPr id="0" name=""/>
        <dsp:cNvSpPr/>
      </dsp:nvSpPr>
      <dsp:spPr>
        <a:xfrm>
          <a:off x="51" y="192598"/>
          <a:ext cx="4913783" cy="1298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Applicable to various industries that require</a:t>
          </a:r>
        </a:p>
      </dsp:txBody>
      <dsp:txXfrm>
        <a:off x="51" y="192598"/>
        <a:ext cx="4913783" cy="1298000"/>
      </dsp:txXfrm>
    </dsp:sp>
    <dsp:sp modelId="{90D45F66-2FFF-44E9-B044-326B19CCAD4B}">
      <dsp:nvSpPr>
        <dsp:cNvPr id="0" name=""/>
        <dsp:cNvSpPr/>
      </dsp:nvSpPr>
      <dsp:spPr>
        <a:xfrm>
          <a:off x="51" y="1490599"/>
          <a:ext cx="4913783" cy="26681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3D digital contents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Immersive experience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Product visualization, simulation</a:t>
          </a:r>
        </a:p>
      </dsp:txBody>
      <dsp:txXfrm>
        <a:off x="51" y="1490599"/>
        <a:ext cx="4913783" cy="2668140"/>
      </dsp:txXfrm>
    </dsp:sp>
    <dsp:sp modelId="{FE1E4DC2-E394-4CA0-B7B6-A537D8A3EF11}">
      <dsp:nvSpPr>
        <dsp:cNvPr id="0" name=""/>
        <dsp:cNvSpPr/>
      </dsp:nvSpPr>
      <dsp:spPr>
        <a:xfrm>
          <a:off x="5601764" y="192598"/>
          <a:ext cx="4913783" cy="1298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Examples … </a:t>
          </a:r>
        </a:p>
      </dsp:txBody>
      <dsp:txXfrm>
        <a:off x="5601764" y="192598"/>
        <a:ext cx="4913783" cy="1298000"/>
      </dsp:txXfrm>
    </dsp:sp>
    <dsp:sp modelId="{3C5DBC2A-D7C6-4397-84BE-99D792246302}">
      <dsp:nvSpPr>
        <dsp:cNvPr id="0" name=""/>
        <dsp:cNvSpPr/>
      </dsp:nvSpPr>
      <dsp:spPr>
        <a:xfrm>
          <a:off x="5601764" y="1490599"/>
          <a:ext cx="4913783" cy="266814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3484-605C-4C0F-8AC4-32CBD3BE88B0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C3CC8-5C21-41CB-9C88-B230DCCB1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0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 of the light traveling in the scene.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light can be simulated ?</a:t>
            </a:r>
          </a:p>
          <a:p>
            <a:pPr marL="171450" indent="-171450">
              <a:buFontTx/>
              <a:buChar char="-"/>
            </a:pPr>
            <a:r>
              <a:rPr lang="en-US" dirty="0"/>
              <a:t>geometric optics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wave optics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with radiosity</a:t>
            </a:r>
          </a:p>
          <a:p>
            <a:r>
              <a:rPr lang="en-US" dirty="0"/>
              <a:t>http://blog.wolfire.com/2011/03/GDC-session-summary-Battlefield-3-Radiosity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3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Radiant energy = photon energy depending on the wavelength</a:t>
            </a:r>
          </a:p>
          <a:p>
            <a:r>
              <a:rPr lang="en-US" dirty="0"/>
              <a:t>Radiant flux = the amount of energy per differential time</a:t>
            </a:r>
          </a:p>
          <a:p>
            <a:r>
              <a:rPr lang="en-US" dirty="0"/>
              <a:t>Irradiance = density of energy (over an area)</a:t>
            </a:r>
          </a:p>
          <a:p>
            <a:r>
              <a:rPr lang="en-US" dirty="0"/>
              <a:t>Intensity = directional energy amount (over a solid angle)</a:t>
            </a:r>
          </a:p>
          <a:p>
            <a:r>
              <a:rPr lang="en-US" dirty="0"/>
              <a:t>Radiance = directional flux density (over an area, over a solid angle)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05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= observed L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1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7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3CC8-5C21-41CB-9C88-B230DCCB1F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8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949E-083F-E414-A335-1B520B43B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1E229-1CB8-218C-6C94-BCBCBF6D6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81943-5F75-4AA3-345B-D996C267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21401-6050-A9DD-2C6A-8122B8F2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17F00-FCEA-1C8C-EC5D-EE03057AD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0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C7C9-67A0-9B40-6E62-F263E2F9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B42DE-285E-A09D-ACBA-0AAA64D6E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09CA-9130-D1EB-5C7B-38DA6D5B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C6D0E-4A42-609E-FBFF-47F8FC5C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16EB1-3A8E-C323-AC10-344F019E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5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1913C-C79A-A7DE-7468-191726BA8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9A3D1-5C05-7B62-8EF5-54BCBD7CA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3A00-6578-17DE-21FA-C1157E45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A640C-5B14-B096-DE3D-08B8969E4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D4AFA-885D-84D1-9F74-387AF75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9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F2F7-747F-5BBF-DCF0-607EB877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BB0F-F27E-D8D8-909C-7231D5DC1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26760-50A3-40D6-4A2B-27126623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A960-EA84-D0BE-12C9-A9334B12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6500A-9E7C-FA3B-0C05-F6417C8B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4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B11B-2818-16D6-A8C0-DA91DB38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08268-5971-76EF-52A4-60D1E7F55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CC3D0-51C0-4370-F3D1-0EA22AD1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C9E67-4671-3025-883F-5370F898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B5557-6962-CC1E-60B8-F8B4932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1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450D-CB0F-CF7B-9C51-15773EFE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E3F20-EC2D-554A-D323-1C587AF76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49C24-A3FE-9301-163E-28DF78A67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A52CD-0CF5-8EFA-6025-F891CFCA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026CE-4287-933A-4D42-83A23620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6D607-7B8F-8A74-9091-D189C4F1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7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1C38-039B-1697-A62F-3C7FDBB8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58EC2-E0DA-DF5A-C697-2B5CB1A61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7A2A0-A9C3-6ED4-A76C-ADEA18ACF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95B7E-287A-438A-6218-C449600DF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908AC-6882-58AE-4F6B-EACD2770B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8743DB-49EC-4DC9-71BF-7AE141BA8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1074C-0454-248A-ADD3-3C81C38C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9A337-D4D1-D3EE-2E3E-D112D7D7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3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3DE3-8FD3-D19A-06A5-769E1D1F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75274-5481-C510-83AE-66E90DFF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3417C-FEAC-AB61-8534-4BDB7DDD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0B3C7-A9FA-0E23-7DB4-186D4AB5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3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E868-4D1F-2A65-8E2C-0FD03F4C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FECF1-C0C3-8A42-1ABB-FAD0D933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F5305-CFDA-A7D4-6660-C032D0E7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8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5C54-2B61-9CDD-589E-122ECA5A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F8C1F-E52D-EF66-A53A-BF239088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A4EB7-1D0E-8786-5406-34315AA5C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C7C7E-023A-B902-CD8A-22AA86F7B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2B5DF-C861-4DB3-FA0B-09640C35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6C278-1061-B613-248B-ED29C06F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5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B970-A53E-2D30-76E1-00686200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366CA-4329-95D4-9597-A4131B0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63A6F-ECBE-3440-13BA-B7569D4E4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6CF30-D61F-51B6-E700-FFE21300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18642-8642-163B-B4D2-8C9BE72D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4CBF0-1656-74B9-90C2-760AF1AA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9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0C3AC5-348A-041E-3E86-2DE32949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D6062-1D2E-50A5-40DD-E0AEEB43F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28EDD-DEB2-C30E-CA28-475EB81D8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8E484-1272-47BE-993F-4A6DCE97B53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EBA0A-AD3C-BF64-08C2-2384BDBA6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7171-76AE-6766-1C66-30C8AF91F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F9114-4771-4962-BB10-8C9E6487F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yes_rende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lobal_illumina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6-837-computer-graphics-fall-2012/pages/lecture-notes/" TargetMode="External"/><Relationship Id="rId2" Type="http://schemas.openxmlformats.org/officeDocument/2006/relationships/hyperlink" Target="https://raytracing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playlist?list=PLUPhVMQuDB_a7ODdVCKj3C6-63PCE6ekm&amp;si=qB2KTD6KolS15Tbq" TargetMode="External"/><Relationship Id="rId5" Type="http://schemas.openxmlformats.org/officeDocument/2006/relationships/hyperlink" Target="https://pbr-book.org/" TargetMode="External"/><Relationship Id="rId4" Type="http://schemas.openxmlformats.org/officeDocument/2006/relationships/hyperlink" Target="http://rtintro.realtimerendering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9EC57-CC5B-C4E0-2294-D0475EA3A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9769" y="991261"/>
            <a:ext cx="8055979" cy="30182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Ray Tracing </a:t>
            </a:r>
            <a:b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 </a:t>
            </a:r>
            <a:b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Entertainment Industry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10197EC-F6A4-8ADD-8624-50B34413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2899" y="4009483"/>
            <a:ext cx="5709721" cy="2430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Tanaboon Tongbuasirilai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Dept. Computer Science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Kasetsart</a:t>
            </a:r>
            <a:r>
              <a:rPr lang="en-US" sz="2000" dirty="0">
                <a:solidFill>
                  <a:schemeClr val="tx2"/>
                </a:solidFill>
              </a:rPr>
              <a:t> University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Week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241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C4659-5998-881C-5D96-FA45F8A0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problem are we going to solve for the photo-realistic image synthesis 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0E26-7F7C-BDBA-4561-B1FBBEF0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Light transport problem</a:t>
            </a:r>
          </a:p>
          <a:p>
            <a:pPr lvl="1"/>
            <a:r>
              <a:rPr lang="en-US" dirty="0"/>
              <a:t>We seek to solve the light transport problem that given a scene at a particular time we would like to find the equilibrium of photons (radiance) in the scene.</a:t>
            </a:r>
          </a:p>
          <a:p>
            <a:pPr lvl="1"/>
            <a:r>
              <a:rPr lang="en-US" dirty="0"/>
              <a:t>Photons contributed to the given scene is the solution of the light transport problem.</a:t>
            </a:r>
          </a:p>
          <a:p>
            <a:pPr lvl="1"/>
            <a:r>
              <a:rPr lang="en-US" dirty="0"/>
              <a:t>Light can be modelled by following :</a:t>
            </a:r>
          </a:p>
          <a:p>
            <a:pPr lvl="2"/>
            <a:r>
              <a:rPr lang="en-US" dirty="0"/>
              <a:t>Geometric optics</a:t>
            </a:r>
          </a:p>
          <a:p>
            <a:pPr lvl="2"/>
            <a:r>
              <a:rPr lang="en-US" dirty="0"/>
              <a:t>Wave optics</a:t>
            </a:r>
          </a:p>
          <a:p>
            <a:pPr lvl="2"/>
            <a:r>
              <a:rPr lang="en-US" dirty="0"/>
              <a:t>Quantum optics</a:t>
            </a:r>
          </a:p>
        </p:txBody>
      </p:sp>
    </p:spTree>
    <p:extLst>
      <p:ext uri="{BB962C8B-B14F-4D97-AF65-F5344CB8AC3E}">
        <p14:creationId xmlns:p14="http://schemas.microsoft.com/office/powerpoint/2010/main" val="266102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8F498B-FC89-ED69-37DF-64288C5D0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749551"/>
            <a:ext cx="5971370" cy="335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C326A8-8404-18AF-39E9-17BD5D3A87F0}"/>
              </a:ext>
            </a:extLst>
          </p:cNvPr>
          <p:cNvCxnSpPr>
            <a:cxnSpLocks/>
          </p:cNvCxnSpPr>
          <p:nvPr/>
        </p:nvCxnSpPr>
        <p:spPr>
          <a:xfrm>
            <a:off x="643467" y="1749551"/>
            <a:ext cx="8714975" cy="110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7C7574-D453-1833-E3E3-B360CBA36131}"/>
              </a:ext>
            </a:extLst>
          </p:cNvPr>
          <p:cNvCxnSpPr>
            <a:cxnSpLocks/>
          </p:cNvCxnSpPr>
          <p:nvPr/>
        </p:nvCxnSpPr>
        <p:spPr>
          <a:xfrm flipV="1">
            <a:off x="643467" y="4189289"/>
            <a:ext cx="8794408" cy="919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F0099-35FD-ADCE-8601-9E8CEAB7C2AC}"/>
              </a:ext>
            </a:extLst>
          </p:cNvPr>
          <p:cNvCxnSpPr>
            <a:cxnSpLocks/>
          </p:cNvCxnSpPr>
          <p:nvPr/>
        </p:nvCxnSpPr>
        <p:spPr>
          <a:xfrm>
            <a:off x="6614837" y="1749551"/>
            <a:ext cx="4933696" cy="110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015EB0-706D-9041-C3E9-D3FA3D67A671}"/>
              </a:ext>
            </a:extLst>
          </p:cNvPr>
          <p:cNvCxnSpPr>
            <a:cxnSpLocks/>
          </p:cNvCxnSpPr>
          <p:nvPr/>
        </p:nvCxnSpPr>
        <p:spPr>
          <a:xfrm flipV="1">
            <a:off x="6614837" y="4189289"/>
            <a:ext cx="4933696" cy="919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BDE5B3-E2A4-D376-D669-8419BC6FF3B3}"/>
              </a:ext>
            </a:extLst>
          </p:cNvPr>
          <p:cNvSpPr/>
          <p:nvPr/>
        </p:nvSpPr>
        <p:spPr>
          <a:xfrm>
            <a:off x="9358442" y="2853106"/>
            <a:ext cx="2190091" cy="13361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ax&#10;&#10;Description automatically generated">
            <a:extLst>
              <a:ext uri="{FF2B5EF4-FFF2-40B4-BE49-F238E27FC236}">
                <a16:creationId xmlns:a16="http://schemas.microsoft.com/office/drawing/2014/main" id="{15418F9C-74E7-8695-4E2D-6884EDCD7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726" y="3072807"/>
            <a:ext cx="719243" cy="9191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653E60-915F-DD47-7E35-708271AF3FBF}"/>
              </a:ext>
            </a:extLst>
          </p:cNvPr>
          <p:cNvCxnSpPr>
            <a:cxnSpLocks/>
          </p:cNvCxnSpPr>
          <p:nvPr/>
        </p:nvCxnSpPr>
        <p:spPr>
          <a:xfrm>
            <a:off x="4465692" y="4172442"/>
            <a:ext cx="799006" cy="16681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20796-2F54-1A86-B065-A4010B5DB253}"/>
              </a:ext>
            </a:extLst>
          </p:cNvPr>
          <p:cNvCxnSpPr>
            <a:cxnSpLocks/>
          </p:cNvCxnSpPr>
          <p:nvPr/>
        </p:nvCxnSpPr>
        <p:spPr>
          <a:xfrm flipH="1" flipV="1">
            <a:off x="4187905" y="3364741"/>
            <a:ext cx="281132" cy="82454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33440C-829E-076B-8508-15A75D8C705E}"/>
              </a:ext>
            </a:extLst>
          </p:cNvPr>
          <p:cNvCxnSpPr>
            <a:cxnSpLocks/>
          </p:cNvCxnSpPr>
          <p:nvPr/>
        </p:nvCxnSpPr>
        <p:spPr>
          <a:xfrm flipH="1" flipV="1">
            <a:off x="3213140" y="3677654"/>
            <a:ext cx="1223281" cy="49478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F8045A-2DCA-2BC1-E8FF-7701896BD63A}"/>
              </a:ext>
            </a:extLst>
          </p:cNvPr>
          <p:cNvCxnSpPr>
            <a:cxnSpLocks/>
          </p:cNvCxnSpPr>
          <p:nvPr/>
        </p:nvCxnSpPr>
        <p:spPr>
          <a:xfrm flipH="1" flipV="1">
            <a:off x="1704401" y="2818331"/>
            <a:ext cx="1938188" cy="1446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3420E9-0FC2-1888-376E-51874DF7E469}"/>
              </a:ext>
            </a:extLst>
          </p:cNvPr>
          <p:cNvCxnSpPr>
            <a:cxnSpLocks/>
          </p:cNvCxnSpPr>
          <p:nvPr/>
        </p:nvCxnSpPr>
        <p:spPr>
          <a:xfrm flipH="1">
            <a:off x="1456947" y="2816774"/>
            <a:ext cx="303706" cy="54800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C50994-AE0A-128E-86F9-E7D019079157}"/>
              </a:ext>
            </a:extLst>
          </p:cNvPr>
          <p:cNvCxnSpPr>
            <a:cxnSpLocks/>
          </p:cNvCxnSpPr>
          <p:nvPr/>
        </p:nvCxnSpPr>
        <p:spPr>
          <a:xfrm flipH="1" flipV="1">
            <a:off x="1456947" y="2525016"/>
            <a:ext cx="306559" cy="29331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04690-3EFD-58F0-6692-3A3D61376988}"/>
              </a:ext>
            </a:extLst>
          </p:cNvPr>
          <p:cNvCxnSpPr>
            <a:cxnSpLocks/>
          </p:cNvCxnSpPr>
          <p:nvPr/>
        </p:nvCxnSpPr>
        <p:spPr>
          <a:xfrm>
            <a:off x="1763506" y="2841448"/>
            <a:ext cx="105408" cy="52329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1C6B6B-1F56-81FD-0C50-1196150BA1C6}"/>
              </a:ext>
            </a:extLst>
          </p:cNvPr>
          <p:cNvCxnSpPr>
            <a:cxnSpLocks/>
          </p:cNvCxnSpPr>
          <p:nvPr/>
        </p:nvCxnSpPr>
        <p:spPr>
          <a:xfrm>
            <a:off x="1456947" y="2525016"/>
            <a:ext cx="6750541" cy="58947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B1FDD3-2526-4B10-4D62-8C138511D2A8}"/>
              </a:ext>
            </a:extLst>
          </p:cNvPr>
          <p:cNvCxnSpPr>
            <a:cxnSpLocks/>
          </p:cNvCxnSpPr>
          <p:nvPr/>
        </p:nvCxnSpPr>
        <p:spPr>
          <a:xfrm>
            <a:off x="1456947" y="3343697"/>
            <a:ext cx="6918098" cy="5766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039B73-D0CC-81D8-1B28-33CC1E2EB7E9}"/>
              </a:ext>
            </a:extLst>
          </p:cNvPr>
          <p:cNvCxnSpPr>
            <a:cxnSpLocks/>
          </p:cNvCxnSpPr>
          <p:nvPr/>
        </p:nvCxnSpPr>
        <p:spPr>
          <a:xfrm flipV="1">
            <a:off x="1886770" y="3279331"/>
            <a:ext cx="6749164" cy="33613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F34DB9-D734-D9AB-37E6-A6BC3AF91CCE}"/>
              </a:ext>
            </a:extLst>
          </p:cNvPr>
          <p:cNvCxnSpPr>
            <a:cxnSpLocks/>
          </p:cNvCxnSpPr>
          <p:nvPr/>
        </p:nvCxnSpPr>
        <p:spPr>
          <a:xfrm>
            <a:off x="4168910" y="3357737"/>
            <a:ext cx="4912775" cy="419278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4C101-2316-5436-301F-AE24468AB55F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3258624" y="3669691"/>
            <a:ext cx="5116421" cy="191508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B42CB1-0582-2E01-66B7-D2F7E30B3CC4}"/>
              </a:ext>
            </a:extLst>
          </p:cNvPr>
          <p:cNvCxnSpPr>
            <a:cxnSpLocks/>
          </p:cNvCxnSpPr>
          <p:nvPr/>
        </p:nvCxnSpPr>
        <p:spPr>
          <a:xfrm flipV="1">
            <a:off x="5261352" y="3925508"/>
            <a:ext cx="3933722" cy="42862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4DF1153-A423-C461-FBB9-0684BB5AC695}"/>
              </a:ext>
            </a:extLst>
          </p:cNvPr>
          <p:cNvSpPr/>
          <p:nvPr/>
        </p:nvSpPr>
        <p:spPr>
          <a:xfrm>
            <a:off x="1438802" y="2490066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F86A66-BA81-D4F0-9A1B-51A42E9E1B5B}"/>
              </a:ext>
            </a:extLst>
          </p:cNvPr>
          <p:cNvSpPr/>
          <p:nvPr/>
        </p:nvSpPr>
        <p:spPr>
          <a:xfrm>
            <a:off x="1429997" y="3320144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2BA13E-9341-EDA9-44C0-14B0986CDF50}"/>
              </a:ext>
            </a:extLst>
          </p:cNvPr>
          <p:cNvSpPr/>
          <p:nvPr/>
        </p:nvSpPr>
        <p:spPr>
          <a:xfrm>
            <a:off x="1841965" y="3288663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671E1C-1A4D-FB83-F285-84DFA43501C4}"/>
              </a:ext>
            </a:extLst>
          </p:cNvPr>
          <p:cNvSpPr/>
          <p:nvPr/>
        </p:nvSpPr>
        <p:spPr>
          <a:xfrm>
            <a:off x="3204724" y="3638228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C9C402-BF80-6847-D4C5-EBD17A7B192D}"/>
              </a:ext>
            </a:extLst>
          </p:cNvPr>
          <p:cNvSpPr/>
          <p:nvPr/>
        </p:nvSpPr>
        <p:spPr>
          <a:xfrm>
            <a:off x="4147480" y="3326851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2068D9-BEF9-A6BC-63E6-DE83CA0F9474}"/>
              </a:ext>
            </a:extLst>
          </p:cNvPr>
          <p:cNvSpPr/>
          <p:nvPr/>
        </p:nvSpPr>
        <p:spPr>
          <a:xfrm>
            <a:off x="5234402" y="4298645"/>
            <a:ext cx="53900" cy="6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25FADC-9355-6806-B42E-B766A3B9A7D3}"/>
              </a:ext>
            </a:extLst>
          </p:cNvPr>
          <p:cNvCxnSpPr/>
          <p:nvPr/>
        </p:nvCxnSpPr>
        <p:spPr>
          <a:xfrm flipH="1">
            <a:off x="4418307" y="3072807"/>
            <a:ext cx="1192168" cy="11164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47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B57-0500-74FF-95B6-18FB5E5B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Geometric optics </a:t>
            </a:r>
            <a:endParaRPr lang="en-US" dirty="0"/>
          </a:p>
        </p:txBody>
      </p:sp>
      <p:pic>
        <p:nvPicPr>
          <p:cNvPr id="4098" name="Picture 2" descr="Ray (optics) - Wikipedia">
            <a:extLst>
              <a:ext uri="{FF2B5EF4-FFF2-40B4-BE49-F238E27FC236}">
                <a16:creationId xmlns:a16="http://schemas.microsoft.com/office/drawing/2014/main" id="{A0D7A109-68C5-46C2-64BA-79830B5B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54" y="1891094"/>
            <a:ext cx="7000407" cy="44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2AEC99-597B-FCA2-D23A-E648BA084067}"/>
              </a:ext>
            </a:extLst>
          </p:cNvPr>
          <p:cNvSpPr txBox="1"/>
          <p:nvPr/>
        </p:nvSpPr>
        <p:spPr>
          <a:xfrm>
            <a:off x="8382965" y="6531758"/>
            <a:ext cx="364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https://en.wikipedia.org/wiki/Ray_%28optics%29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846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92BCE-51A9-B6CC-334C-2165ED85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Wave optics</a:t>
            </a:r>
          </a:p>
        </p:txBody>
      </p:sp>
      <p:sp>
        <p:nvSpPr>
          <p:cNvPr id="5131" name="Rectangle: Rounded Corners 513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oap Bubbles ">
            <a:extLst>
              <a:ext uri="{FF2B5EF4-FFF2-40B4-BE49-F238E27FC236}">
                <a16:creationId xmlns:a16="http://schemas.microsoft.com/office/drawing/2014/main" id="{B788AA32-C9E3-712F-1005-73C90C897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2347493"/>
            <a:ext cx="4373041" cy="3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22975-04D2-B599-0B65-FB9EB39AD348}"/>
              </a:ext>
            </a:extLst>
          </p:cNvPr>
          <p:cNvSpPr txBox="1"/>
          <p:nvPr/>
        </p:nvSpPr>
        <p:spPr>
          <a:xfrm>
            <a:off x="1758785" y="5908740"/>
            <a:ext cx="3709740" cy="25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0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https://studiousguy.com/light-interference-examples/</a:t>
            </a:r>
            <a:endParaRPr lang="en-US" sz="1200"/>
          </a:p>
        </p:txBody>
      </p:sp>
      <p:pic>
        <p:nvPicPr>
          <p:cNvPr id="5124" name="Picture 4" descr="Compact Disk">
            <a:extLst>
              <a:ext uri="{FF2B5EF4-FFF2-40B4-BE49-F238E27FC236}">
                <a16:creationId xmlns:a16="http://schemas.microsoft.com/office/drawing/2014/main" id="{9A956F7A-3B33-9F56-BDF8-15C50D37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496" y="2347493"/>
            <a:ext cx="4373041" cy="3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57961D-B63F-3289-59FA-9B315A339AEC}"/>
              </a:ext>
            </a:extLst>
          </p:cNvPr>
          <p:cNvSpPr txBox="1"/>
          <p:nvPr/>
        </p:nvSpPr>
        <p:spPr>
          <a:xfrm>
            <a:off x="7424722" y="5871369"/>
            <a:ext cx="3134837" cy="25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0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https://studiousguy.com/diffraction-examples/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57B31-4880-93BD-78DD-22B8E2B66818}"/>
              </a:ext>
            </a:extLst>
          </p:cNvPr>
          <p:cNvSpPr txBox="1"/>
          <p:nvPr/>
        </p:nvSpPr>
        <p:spPr>
          <a:xfrm>
            <a:off x="2696834" y="1800911"/>
            <a:ext cx="1522020" cy="413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0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Interference</a:t>
            </a:r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B5E69-0CD9-43FB-6D34-8CC6A375D0FA}"/>
              </a:ext>
            </a:extLst>
          </p:cNvPr>
          <p:cNvSpPr txBox="1"/>
          <p:nvPr/>
        </p:nvSpPr>
        <p:spPr>
          <a:xfrm>
            <a:off x="8132132" y="1800911"/>
            <a:ext cx="1333891" cy="413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0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Diffraction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9215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24433-D8B9-A491-DD9E-86DF1406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Solutions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38BB7-4694-4486-D548-76834ECD7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911"/>
            <a:ext cx="10515600" cy="4351338"/>
          </a:xfrm>
        </p:spPr>
        <p:txBody>
          <a:bodyPr/>
          <a:lstStyle/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Rasterization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https://en.wikipedia.org/wiki/Reyes_rendering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memory and computations required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Physically-plausible rendering</a:t>
            </a:r>
          </a:p>
          <a:p>
            <a:pPr lvl="1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 and high quality at the time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 tracing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Radiosity</a:t>
            </a:r>
          </a:p>
          <a:p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Photon mapping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BA211C9-D9B0-BC82-4E59-91B226E925A4}"/>
              </a:ext>
            </a:extLst>
          </p:cNvPr>
          <p:cNvSpPr/>
          <p:nvPr/>
        </p:nvSpPr>
        <p:spPr>
          <a:xfrm>
            <a:off x="6096001" y="4062094"/>
            <a:ext cx="398106" cy="11103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5FA4B-511C-B8AF-FF19-9A44FD8FBE2D}"/>
              </a:ext>
            </a:extLst>
          </p:cNvPr>
          <p:cNvSpPr txBox="1"/>
          <p:nvPr/>
        </p:nvSpPr>
        <p:spPr>
          <a:xfrm>
            <a:off x="6755539" y="4463863"/>
            <a:ext cx="2168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 Illumination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2817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9FFB-3739-F7FB-2ADB-C6E8B780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EDD1E-1472-057F-675D-2E135274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9" y="2076176"/>
            <a:ext cx="6699582" cy="366673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EA7695-2F4D-EE9C-FA52-F8F11D73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25" y="2558005"/>
            <a:ext cx="4970218" cy="31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F62B8-2590-DF34-648A-93ADBC922545}"/>
              </a:ext>
            </a:extLst>
          </p:cNvPr>
          <p:cNvSpPr txBox="1"/>
          <p:nvPr/>
        </p:nvSpPr>
        <p:spPr>
          <a:xfrm>
            <a:off x="5558741" y="6471729"/>
            <a:ext cx="6860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https://www.pixelsham.com/2019/10/24/whats-the-difference-between-ray-tracing-and-rasterization/</a:t>
            </a:r>
          </a:p>
        </p:txBody>
      </p:sp>
    </p:spTree>
    <p:extLst>
      <p:ext uri="{BB962C8B-B14F-4D97-AF65-F5344CB8AC3E}">
        <p14:creationId xmlns:p14="http://schemas.microsoft.com/office/powerpoint/2010/main" val="63482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4706D-590F-BA00-49D6-4F0AF50C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/>
              <a:t>Ray Tracing Essentials Part 2: Rasterization versus Ray Tracing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A76D7-7E40-2CE4-F925-9EC140381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53" r="1171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63A4-A106-3950-D1C8-9249A789B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www.youtube.com/watch?v=ynCxnR1i0QY</a:t>
            </a:r>
          </a:p>
        </p:txBody>
      </p:sp>
    </p:spTree>
    <p:extLst>
      <p:ext uri="{BB962C8B-B14F-4D97-AF65-F5344CB8AC3E}">
        <p14:creationId xmlns:p14="http://schemas.microsoft.com/office/powerpoint/2010/main" val="36265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8DB9-B774-8BD2-287F-F69833A7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Radiosity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46311A-88D0-9430-51A2-E2944362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094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3F17E-76F4-7C6E-AF57-BFAE8F533006}"/>
              </a:ext>
            </a:extLst>
          </p:cNvPr>
          <p:cNvSpPr txBox="1"/>
          <p:nvPr/>
        </p:nvSpPr>
        <p:spPr>
          <a:xfrm>
            <a:off x="5929131" y="6567488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https://iwantthatcake.wordpress.com/2012/02/22/real-time-radiosity-geometrics-enlighten/</a:t>
            </a:r>
          </a:p>
        </p:txBody>
      </p:sp>
    </p:spTree>
    <p:extLst>
      <p:ext uri="{BB962C8B-B14F-4D97-AF65-F5344CB8AC3E}">
        <p14:creationId xmlns:p14="http://schemas.microsoft.com/office/powerpoint/2010/main" val="28133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CE38-3FA3-6CBC-F6F3-7C65B487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mapping</a:t>
            </a:r>
          </a:p>
        </p:txBody>
      </p:sp>
      <p:pic>
        <p:nvPicPr>
          <p:cNvPr id="7170" name="Picture 2" descr="Photon Mapping">
            <a:extLst>
              <a:ext uri="{FF2B5EF4-FFF2-40B4-BE49-F238E27FC236}">
                <a16:creationId xmlns:a16="http://schemas.microsoft.com/office/drawing/2014/main" id="{E69FC41B-ED45-BC36-29B7-D3E1772EF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65" y="1571524"/>
            <a:ext cx="5496045" cy="41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8B9B1D-B000-ED45-F47D-C9F791FB12A0}"/>
              </a:ext>
            </a:extLst>
          </p:cNvPr>
          <p:cNvSpPr txBox="1"/>
          <p:nvPr/>
        </p:nvSpPr>
        <p:spPr>
          <a:xfrm>
            <a:off x="7804231" y="6492875"/>
            <a:ext cx="4719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http://sci.utah.edu/~mavinm/school/cs6620/index.php?prj=13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4FEB6BE-A3C9-E8C9-7F99-C4E68C88B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5" y="1562582"/>
            <a:ext cx="5496045" cy="41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374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2B662-9FD5-49D8-3FE1-51DC8FAF2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Global Illumination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E16A-81E2-FBEB-8698-3BF5A602A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390" y="1926266"/>
            <a:ext cx="9619850" cy="3980678"/>
          </a:xfrm>
        </p:spPr>
        <p:txBody>
          <a:bodyPr/>
          <a:lstStyle/>
          <a:p>
            <a:pPr marL="208026" indent="-208026" defTabSz="832104">
              <a:spcBef>
                <a:spcPts val="910"/>
              </a:spcBef>
            </a:pPr>
            <a:r>
              <a:rPr lang="en-US" sz="2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 illumination is the process of computing the color and quantity of all light — both direct and indirect — that is on visible surfaces in a scene.</a:t>
            </a:r>
            <a:r>
              <a:rPr lang="en-US" sz="2184" kern="1200" baseline="30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</a:t>
            </a: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08026" indent="-208026" defTabSz="832104">
              <a:spcBef>
                <a:spcPts val="910"/>
              </a:spcBef>
            </a:pPr>
            <a:r>
              <a:rPr lang="en-US" sz="2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Indirect illumination solver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 reflection, color bleeding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 shadows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Caustic effects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sz="218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Etc. ?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5C6B1-7607-DECA-E1B8-DD617AC519D4}"/>
              </a:ext>
            </a:extLst>
          </p:cNvPr>
          <p:cNvSpPr txBox="1"/>
          <p:nvPr/>
        </p:nvSpPr>
        <p:spPr>
          <a:xfrm>
            <a:off x="7069519" y="6030387"/>
            <a:ext cx="4179349" cy="26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0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https://blogs.nvidia.com/blog/2022/08/04/direct-indirect-lighting/</a:t>
            </a:r>
            <a:endParaRPr lang="en-US" sz="1200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46443C3-FB0B-AE30-FADD-0F30CFFB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359" y="3393061"/>
            <a:ext cx="2788362" cy="196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3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CC6E2-6F0C-D14F-6B98-6641B91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Course outline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4FA1-9541-EF7E-5F89-0C3C5CA7A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000" dirty="0"/>
              <a:t>First half</a:t>
            </a:r>
          </a:p>
          <a:p>
            <a:pPr lvl="1"/>
            <a:r>
              <a:rPr lang="en-US" sz="2000" dirty="0"/>
              <a:t>Week 1 - Ray tracing overview	</a:t>
            </a:r>
          </a:p>
          <a:p>
            <a:pPr lvl="1"/>
            <a:r>
              <a:rPr lang="en-US" sz="2000" dirty="0"/>
              <a:t>Week 2 - Ray tracing components	</a:t>
            </a:r>
          </a:p>
          <a:p>
            <a:pPr lvl="1"/>
            <a:r>
              <a:rPr lang="en-US" sz="2000" dirty="0"/>
              <a:t>Week 3 - Image formation and rays	</a:t>
            </a:r>
          </a:p>
          <a:p>
            <a:pPr lvl="1"/>
            <a:r>
              <a:rPr lang="en-US" sz="2000" dirty="0"/>
              <a:t>Week 4 - Basic shapes and intersections	</a:t>
            </a:r>
          </a:p>
          <a:p>
            <a:pPr lvl="1"/>
            <a:r>
              <a:rPr lang="en-US" sz="2000" dirty="0"/>
              <a:t>Week 5 - Lighting and shadows	</a:t>
            </a:r>
          </a:p>
          <a:p>
            <a:pPr lvl="1"/>
            <a:r>
              <a:rPr lang="en-US" sz="2000" dirty="0"/>
              <a:t>Week 6 - Geometric optics	</a:t>
            </a:r>
          </a:p>
          <a:p>
            <a:pPr lvl="1"/>
            <a:r>
              <a:rPr lang="en-US" sz="2000" dirty="0"/>
              <a:t>Week 7 – Texture and reflection models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Drawing Compass">
            <a:extLst>
              <a:ext uri="{FF2B5EF4-FFF2-40B4-BE49-F238E27FC236}">
                <a16:creationId xmlns:a16="http://schemas.microsoft.com/office/drawing/2014/main" id="{DECCA724-11CF-4742-4A17-7230B2A0D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0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77E-7014-E49E-6D7E-EED18893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Global Illumination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B7594-3091-6ECE-0246-A88141D62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>
                <a:hlinkClick r:id="rId2"/>
              </a:rPr>
              <a:t>https://en.wikipedia.org/wiki/Global_illumination</a:t>
            </a:r>
            <a:endParaRPr lang="en-US" sz="2200"/>
          </a:p>
          <a:p>
            <a:r>
              <a:rPr lang="en-US" sz="2200"/>
              <a:t>Ray-based methods (Monte Carlo methods)</a:t>
            </a:r>
          </a:p>
          <a:p>
            <a:r>
              <a:rPr lang="en-US" sz="2200"/>
              <a:t>Patch-based methods (Finite element methods)</a:t>
            </a:r>
          </a:p>
          <a:p>
            <a:r>
              <a:rPr lang="en-US" sz="2200"/>
              <a:t>Hybrid (Multi-pass methods)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6480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7695-E0AF-CB03-464F-A1321EDA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Illumination methods </a:t>
            </a:r>
            <a:br>
              <a:rPr lang="en-US" dirty="0"/>
            </a:br>
            <a:r>
              <a:rPr lang="en-US" dirty="0"/>
              <a:t>(classified by estimators)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7D4B9-A50D-FE38-FC8E-C16D30860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Biased rendering</a:t>
            </a:r>
          </a:p>
          <a:p>
            <a:pPr lvl="1"/>
            <a:r>
              <a:rPr lang="en-US" b="1" dirty="0"/>
              <a:t>Focuses on Speed and Visual Appeal -</a:t>
            </a:r>
            <a:r>
              <a:rPr lang="en-US" dirty="0"/>
              <a:t> Prioritizes rendering images quickly while achieving visually pleasing results.</a:t>
            </a:r>
          </a:p>
          <a:p>
            <a:pPr lvl="1"/>
            <a:r>
              <a:rPr lang="en-US" b="1" dirty="0"/>
              <a:t>Uses Shortcuts -</a:t>
            </a:r>
            <a:r>
              <a:rPr lang="en-US" dirty="0"/>
              <a:t> Employs optimizations and algorithms to accelerate the rendering process. These shortcuts might introduce slight inaccuracies in the final image compared to a perfect simulation of light.</a:t>
            </a:r>
          </a:p>
          <a:p>
            <a:pPr lvl="1"/>
            <a:r>
              <a:rPr lang="en-US" b="1" dirty="0"/>
              <a:t>Good for Animations and Games -</a:t>
            </a:r>
            <a:r>
              <a:rPr lang="en-US" dirty="0"/>
              <a:t> Due to its speed, biased rendering is well-suited for creating animations and real-time graphics in games.</a:t>
            </a:r>
          </a:p>
          <a:p>
            <a:r>
              <a:rPr lang="en-US" dirty="0">
                <a:solidFill>
                  <a:srgbClr val="C00000"/>
                </a:solidFill>
              </a:rPr>
              <a:t>Unbiased rendering</a:t>
            </a:r>
          </a:p>
          <a:p>
            <a:pPr lvl="1"/>
            <a:r>
              <a:rPr lang="en-US" b="1" dirty="0"/>
              <a:t>Prioritizes Accuracy and Realism -</a:t>
            </a:r>
            <a:r>
              <a:rPr lang="en-US" dirty="0"/>
              <a:t> Aims to achieve the most physically accurate simulation of light possible, replicating how light interacts with surfaces in the real world.</a:t>
            </a:r>
          </a:p>
          <a:p>
            <a:pPr lvl="1"/>
            <a:r>
              <a:rPr lang="en-US" b="1" dirty="0"/>
              <a:t>No Shortcuts -</a:t>
            </a:r>
            <a:r>
              <a:rPr lang="en-US" dirty="0"/>
              <a:t> Doesn't employ optimizations and calculates every light bounce to create a highly realistic image.</a:t>
            </a:r>
          </a:p>
          <a:p>
            <a:pPr lvl="1"/>
            <a:r>
              <a:rPr lang="en-US" b="1" dirty="0"/>
              <a:t>Slower Rendering Times -</a:t>
            </a:r>
            <a:r>
              <a:rPr lang="en-US" dirty="0"/>
              <a:t> Because of the meticulous calculations, unbiased rendering can be significantly slower than biased rendering.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86A15-CD06-9353-7AEA-7C47CB7699EB}"/>
              </a:ext>
            </a:extLst>
          </p:cNvPr>
          <p:cNvSpPr txBox="1"/>
          <p:nvPr/>
        </p:nvSpPr>
        <p:spPr>
          <a:xfrm>
            <a:off x="7219563" y="6492876"/>
            <a:ext cx="4583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https://www.chaos.com/blog/the-truth-about-unbiased-rendering</a:t>
            </a:r>
          </a:p>
        </p:txBody>
      </p:sp>
    </p:spTree>
    <p:extLst>
      <p:ext uri="{BB962C8B-B14F-4D97-AF65-F5344CB8AC3E}">
        <p14:creationId xmlns:p14="http://schemas.microsoft.com/office/powerpoint/2010/main" val="2438587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5D7F7-1E7A-7910-2902-15A2D152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radiometry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B6FFA-61E3-6403-08C9-795ACEC4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37" y="2633472"/>
            <a:ext cx="843847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DB10-5BD6-B687-78C4-77D82E56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Radiometric quantities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F41E0-1A42-F0A5-68E3-128AF157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98021"/>
            <a:ext cx="5614416" cy="3494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9DCF1-5EB2-F136-3220-C9A5344D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252445"/>
            <a:ext cx="5614416" cy="23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497E-04BA-5CD9-0939-A895AED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010A-04A3-C306-FFAE-6C7CEC88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7" y="2132641"/>
            <a:ext cx="5936494" cy="75444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7064BC0-5EBC-00DB-1B16-F329A497F913}"/>
              </a:ext>
            </a:extLst>
          </p:cNvPr>
          <p:cNvSpPr/>
          <p:nvPr/>
        </p:nvSpPr>
        <p:spPr>
          <a:xfrm>
            <a:off x="5544273" y="3148314"/>
            <a:ext cx="416689" cy="11343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DE8D47-EC9F-16FA-AFDF-FD12D04DA646}"/>
              </a:ext>
            </a:extLst>
          </p:cNvPr>
          <p:cNvGrpSpPr/>
          <p:nvPr/>
        </p:nvGrpSpPr>
        <p:grpSpPr>
          <a:xfrm>
            <a:off x="394937" y="4433354"/>
            <a:ext cx="11797063" cy="1432373"/>
            <a:chOff x="394937" y="4433354"/>
            <a:chExt cx="11797063" cy="14323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F00246-5E95-D782-28B1-A8D3588E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37" y="4433354"/>
              <a:ext cx="11797063" cy="143237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5A21A2-50A1-E6DF-EDE0-BCDA9F4A2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133" y="4608615"/>
              <a:ext cx="899792" cy="6263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86AF80-72A8-F5F0-C757-05683D43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2925" y="4660172"/>
              <a:ext cx="784295" cy="510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81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AE318D-9364-FA84-1510-B167735100D4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25689-6013-3BDF-8949-C57EC5661D86}"/>
              </a:ext>
            </a:extLst>
          </p:cNvPr>
          <p:cNvCxnSpPr/>
          <p:nvPr/>
        </p:nvCxnSpPr>
        <p:spPr>
          <a:xfrm flipV="1">
            <a:off x="6053559" y="3877515"/>
            <a:ext cx="1956122" cy="1730165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B27512-7811-372F-5F8E-4AA093322B38}"/>
              </a:ext>
            </a:extLst>
          </p:cNvPr>
          <p:cNvCxnSpPr>
            <a:cxnSpLocks/>
          </p:cNvCxnSpPr>
          <p:nvPr/>
        </p:nvCxnSpPr>
        <p:spPr>
          <a:xfrm flipH="1" flipV="1">
            <a:off x="5167131" y="3608780"/>
            <a:ext cx="886428" cy="19989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D18502-01FB-746C-9650-6434560EB7A7}"/>
              </a:ext>
            </a:extLst>
          </p:cNvPr>
          <p:cNvCxnSpPr>
            <a:cxnSpLocks/>
          </p:cNvCxnSpPr>
          <p:nvPr/>
        </p:nvCxnSpPr>
        <p:spPr>
          <a:xfrm flipV="1">
            <a:off x="6053559" y="3456380"/>
            <a:ext cx="912471" cy="21513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B85BBD-156A-498E-D72F-4628CD4681A6}"/>
              </a:ext>
            </a:extLst>
          </p:cNvPr>
          <p:cNvCxnSpPr>
            <a:cxnSpLocks/>
          </p:cNvCxnSpPr>
          <p:nvPr/>
        </p:nvCxnSpPr>
        <p:spPr>
          <a:xfrm flipH="1" flipV="1">
            <a:off x="4178461" y="4097434"/>
            <a:ext cx="1875098" cy="151024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30BBE22-C17D-36A6-1372-63BE29F5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799" y="4746124"/>
            <a:ext cx="1478408" cy="594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3C38D3-B716-B557-206B-3D166361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B1A433-DC06-8742-C74B-6EC9D074B618}"/>
                  </a:ext>
                </a:extLst>
              </p:cNvPr>
              <p:cNvSpPr txBox="1"/>
              <p:nvPr/>
            </p:nvSpPr>
            <p:spPr>
              <a:xfrm>
                <a:off x="7641954" y="3147223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B1A433-DC06-8742-C74B-6EC9D074B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954" y="3147223"/>
                <a:ext cx="12242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9ED337-461A-305E-EC47-3A97D08E2E37}"/>
                  </a:ext>
                </a:extLst>
              </p:cNvPr>
              <p:cNvSpPr txBox="1"/>
              <p:nvPr/>
            </p:nvSpPr>
            <p:spPr>
              <a:xfrm>
                <a:off x="6353903" y="2780704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9ED337-461A-305E-EC47-3A97D08E2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903" y="2780704"/>
                <a:ext cx="1224253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1E9237-3B88-9E40-63FB-04DD8B19A8DC}"/>
                  </a:ext>
                </a:extLst>
              </p:cNvPr>
              <p:cNvSpPr txBox="1"/>
              <p:nvPr/>
            </p:nvSpPr>
            <p:spPr>
              <a:xfrm>
                <a:off x="4524859" y="2846626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1E9237-3B88-9E40-63FB-04DD8B19A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859" y="2846626"/>
                <a:ext cx="1224253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8A1FD1-545A-77E2-930B-8F7A0A8CDF44}"/>
                  </a:ext>
                </a:extLst>
              </p:cNvPr>
              <p:cNvSpPr txBox="1"/>
              <p:nvPr/>
            </p:nvSpPr>
            <p:spPr>
              <a:xfrm>
                <a:off x="3203674" y="3396257"/>
                <a:ext cx="122425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8A1FD1-545A-77E2-930B-8F7A0A8CD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674" y="3396257"/>
                <a:ext cx="122425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60BE0D6-402A-3EE4-83E4-5C260353DEB0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5C3818-E847-F156-E95D-AEDB24A90325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E8886D-4844-61BA-F97F-8244B6571B1D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6C90C6D-A934-1000-975E-6B8314C0C92F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21E7950-532E-6044-94B6-7896D932DC19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E83FCF7-8FD1-0606-95DF-0B3F7AC7F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0A39441-2921-7163-BE65-E7C1AEC897B6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92782FE-8FDF-71C5-48DD-6E09E4D85C88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6F8851-0943-F1EE-501F-4BE31511404E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44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172DE8-B4CC-BEFC-4C3D-C8A12A2E4E2F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87D836-5169-EB2F-75BE-CDB5B6916F9C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064EDA-C63F-1432-F58D-5E2567E5D404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95F2D0E-B57A-1CB5-DD59-AEE880FE7EC6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B5C0930-B392-CF3F-5B0D-2FBF265BD206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5D4D0C0A-76F7-EDFD-B26C-BD8C21D44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C672E3D8-17D1-1848-1819-E3A9EE75E45C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A35495-65FC-E4B2-6A38-9F75EB7C6983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6059A5-7FA4-FF82-9686-D74ED9D118EE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56C0523-53D0-51DA-72FD-A5D82FD41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83" y="3553900"/>
            <a:ext cx="1056751" cy="4528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416E00-B571-097A-2926-A24FA9ED7B2A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05067-2EBA-B4C6-59BA-67579D3391BA}"/>
              </a:ext>
            </a:extLst>
          </p:cNvPr>
          <p:cNvCxnSpPr>
            <a:cxnSpLocks/>
          </p:cNvCxnSpPr>
          <p:nvPr/>
        </p:nvCxnSpPr>
        <p:spPr>
          <a:xfrm flipV="1">
            <a:off x="6053559" y="4608230"/>
            <a:ext cx="1498533" cy="99945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F31601-C929-B71C-489A-91BE1DEB8CE0}"/>
              </a:ext>
            </a:extLst>
          </p:cNvPr>
          <p:cNvCxnSpPr>
            <a:cxnSpLocks/>
          </p:cNvCxnSpPr>
          <p:nvPr/>
        </p:nvCxnSpPr>
        <p:spPr>
          <a:xfrm flipH="1" flipV="1">
            <a:off x="5579523" y="4142696"/>
            <a:ext cx="474036" cy="146498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9382B7-795E-CBEE-348E-A15F207623B2}"/>
              </a:ext>
            </a:extLst>
          </p:cNvPr>
          <p:cNvCxnSpPr>
            <a:cxnSpLocks/>
          </p:cNvCxnSpPr>
          <p:nvPr/>
        </p:nvCxnSpPr>
        <p:spPr>
          <a:xfrm flipV="1">
            <a:off x="6053559" y="4211185"/>
            <a:ext cx="810583" cy="1396495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972521-62D5-7231-1E4A-B7F9CF59839F}"/>
              </a:ext>
            </a:extLst>
          </p:cNvPr>
          <p:cNvCxnSpPr>
            <a:cxnSpLocks/>
          </p:cNvCxnSpPr>
          <p:nvPr/>
        </p:nvCxnSpPr>
        <p:spPr>
          <a:xfrm flipH="1" flipV="1">
            <a:off x="4768940" y="4490977"/>
            <a:ext cx="1284619" cy="1116703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767B44E-B6E3-6A2C-F0BF-81D5326A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93C4F3-6DAE-D422-1669-DA8AE2C95400}"/>
              </a:ext>
            </a:extLst>
          </p:cNvPr>
          <p:cNvCxnSpPr>
            <a:cxnSpLocks/>
          </p:cNvCxnSpPr>
          <p:nvPr/>
        </p:nvCxnSpPr>
        <p:spPr>
          <a:xfrm flipV="1">
            <a:off x="6053559" y="4142696"/>
            <a:ext cx="210829" cy="1455992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5246D8-701B-FB97-2C8D-16CE906BCB6F}"/>
              </a:ext>
            </a:extLst>
          </p:cNvPr>
          <p:cNvCxnSpPr>
            <a:cxnSpLocks/>
          </p:cNvCxnSpPr>
          <p:nvPr/>
        </p:nvCxnSpPr>
        <p:spPr>
          <a:xfrm flipH="1" flipV="1">
            <a:off x="4456253" y="4969033"/>
            <a:ext cx="1641065" cy="649914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060DEF-8CB5-6979-8D17-E951BC853853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n 47">
            <a:extLst>
              <a:ext uri="{FF2B5EF4-FFF2-40B4-BE49-F238E27FC236}">
                <a16:creationId xmlns:a16="http://schemas.microsoft.com/office/drawing/2014/main" id="{95D8E1AE-A187-9881-360B-20705FCFCC9F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41886C-457E-C1CD-BD1A-B1784A1D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D008492-BBE5-5AA4-DCCC-C9DB12C59316}"/>
              </a:ext>
            </a:extLst>
          </p:cNvPr>
          <p:cNvGrpSpPr/>
          <p:nvPr/>
        </p:nvGrpSpPr>
        <p:grpSpPr>
          <a:xfrm>
            <a:off x="2705017" y="538287"/>
            <a:ext cx="6636207" cy="1089754"/>
            <a:chOff x="2705017" y="538287"/>
            <a:chExt cx="6636207" cy="108975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ED76AC-D589-EA8B-A865-4CD5C6C70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6347" y="538287"/>
              <a:ext cx="5044877" cy="108975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6384A9-09E6-DD1A-9625-F75D12FF5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0428" y="878559"/>
              <a:ext cx="381773" cy="25451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7AB693C-6027-4E86-F0B5-B3FC5B11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05017" y="804373"/>
              <a:ext cx="698583" cy="39057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1C7EF43-E07E-F1FB-59B0-469B443D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3600" y="804373"/>
              <a:ext cx="489285" cy="40121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B3A034-BE7B-F0FC-0268-8C8718F2FFFE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CCFA6F2-CBB1-7268-0285-76EE34AE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5030089-E1CD-08BD-A080-3F74E9564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463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EA84C79-0CAD-D651-6274-799F98B02920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5D4E3E-4A76-CE3F-EAB4-DCF9860AC149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307888D-C22B-9088-5255-7699A0299FE4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DC4B34D-8FBC-D931-44A6-E8C16B3DDFAE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574D691-471E-9BB3-371C-D004B0740EF9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26E02BD-508A-4FA0-A985-A9F080AB4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67A0B294-5BAD-F922-7AA3-5FE750FA6B91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127C91-72FA-3962-AE45-4A2104EDE873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D0DBAD-FC16-497B-96D9-C2EF3A61F276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2D73184-6213-1585-F7DC-D9EB2FBC9C02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E06F9A6-471B-0AB8-FB98-B357AF3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635" y="5846960"/>
            <a:ext cx="221848" cy="43870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685EC7-69CA-33A9-3D3A-88BD78F47662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n 46">
            <a:extLst>
              <a:ext uri="{FF2B5EF4-FFF2-40B4-BE49-F238E27FC236}">
                <a16:creationId xmlns:a16="http://schemas.microsoft.com/office/drawing/2014/main" id="{0E4CDDA8-A855-86F0-A347-195BFB9393EB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DF39522-CFE4-E437-1F98-0C85088B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A7F345B-3498-F418-3579-2032339B07F6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1A142A4-8545-16F2-075F-4FD45619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84C4B6A-C015-B7D9-2D4B-76DB3AFF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77C0CF98-1E43-B7CA-FDCF-B3126FD8826B}"/>
              </a:ext>
            </a:extLst>
          </p:cNvPr>
          <p:cNvSpPr/>
          <p:nvPr/>
        </p:nvSpPr>
        <p:spPr>
          <a:xfrm>
            <a:off x="3942080" y="4785360"/>
            <a:ext cx="843280" cy="822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F32D82F1-EAF3-172F-DD83-E5F6BC3D8E9B}"/>
              </a:ext>
            </a:extLst>
          </p:cNvPr>
          <p:cNvSpPr/>
          <p:nvPr/>
        </p:nvSpPr>
        <p:spPr>
          <a:xfrm>
            <a:off x="7731760" y="5110480"/>
            <a:ext cx="386080" cy="49720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39FDF90-6A8D-6268-D875-C5A7D78DFC2B}"/>
              </a:ext>
            </a:extLst>
          </p:cNvPr>
          <p:cNvSpPr/>
          <p:nvPr/>
        </p:nvSpPr>
        <p:spPr>
          <a:xfrm rot="1339297">
            <a:off x="5705009" y="3202030"/>
            <a:ext cx="1778308" cy="534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ADF48A-81D5-7FE9-2BEC-A0F03B44F9C0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4574540" y="5196520"/>
            <a:ext cx="1512942" cy="41116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95DA319-DE26-8436-F0A5-08AC42B75FC5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6087482" y="3716362"/>
            <a:ext cx="405206" cy="1891318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189246A-8B10-3D1A-D0A3-F86BF31BA6FC}"/>
              </a:ext>
            </a:extLst>
          </p:cNvPr>
          <p:cNvCxnSpPr>
            <a:cxnSpLocks/>
            <a:stCxn id="56" idx="2"/>
          </p:cNvCxnSpPr>
          <p:nvPr/>
        </p:nvCxnSpPr>
        <p:spPr>
          <a:xfrm flipH="1">
            <a:off x="6104520" y="5359080"/>
            <a:ext cx="1627240" cy="2486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4F229F21-1EDA-C133-956E-DA8602378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046" y="719724"/>
            <a:ext cx="6381455" cy="118803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8919A54-BF92-0329-5037-761B88ED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76" y="3798728"/>
            <a:ext cx="698971" cy="22565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7FDA18-C9D6-C5AA-1C5A-8BC05DD0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040" y="4992037"/>
            <a:ext cx="570641" cy="18422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26991CF-5E9F-7D1F-087A-F0B1FD4E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321" y="5196520"/>
            <a:ext cx="488465" cy="1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6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56AD4C-1EC5-83F3-5316-111E094CEFA3}"/>
              </a:ext>
            </a:extLst>
          </p:cNvPr>
          <p:cNvSpPr/>
          <p:nvPr/>
        </p:nvSpPr>
        <p:spPr>
          <a:xfrm>
            <a:off x="1759352" y="2083443"/>
            <a:ext cx="8657863" cy="4224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835B99-DE99-2CF5-C385-1BAAC64A35B5}"/>
              </a:ext>
            </a:extLst>
          </p:cNvPr>
          <p:cNvGrpSpPr/>
          <p:nvPr/>
        </p:nvGrpSpPr>
        <p:grpSpPr>
          <a:xfrm>
            <a:off x="9298757" y="3429000"/>
            <a:ext cx="638560" cy="703960"/>
            <a:chOff x="7628776" y="3477570"/>
            <a:chExt cx="499736" cy="5029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827968-61F4-F52F-4DE9-E4CD36D837A0}"/>
                </a:ext>
              </a:extLst>
            </p:cNvPr>
            <p:cNvGrpSpPr/>
            <p:nvPr/>
          </p:nvGrpSpPr>
          <p:grpSpPr>
            <a:xfrm>
              <a:off x="7628776" y="3477570"/>
              <a:ext cx="499736" cy="502990"/>
              <a:chOff x="8256664" y="3343458"/>
              <a:chExt cx="499736" cy="50299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07BCA3-AB7C-F462-84F3-DC270ABAD895}"/>
                  </a:ext>
                </a:extLst>
              </p:cNvPr>
              <p:cNvGrpSpPr/>
              <p:nvPr/>
            </p:nvGrpSpPr>
            <p:grpSpPr>
              <a:xfrm rot="20659874">
                <a:off x="8258689" y="3552013"/>
                <a:ext cx="497711" cy="294435"/>
                <a:chOff x="8241175" y="3541853"/>
                <a:chExt cx="497711" cy="29443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D4071E6-BAC6-A155-AA0D-56E92E317BDB}"/>
                    </a:ext>
                  </a:extLst>
                </p:cNvPr>
                <p:cNvCxnSpPr/>
                <p:nvPr/>
              </p:nvCxnSpPr>
              <p:spPr>
                <a:xfrm>
                  <a:off x="8241175" y="3541853"/>
                  <a:ext cx="497711" cy="10417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DE5912D-A2D7-9E54-E850-C74F846CD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41175" y="3662667"/>
                  <a:ext cx="491781" cy="17362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0AD7DD9D-C310-5D97-E5BD-B75510275448}"/>
                  </a:ext>
                </a:extLst>
              </p:cNvPr>
              <p:cNvSpPr/>
              <p:nvPr/>
            </p:nvSpPr>
            <p:spPr>
              <a:xfrm rot="9847504">
                <a:off x="8256664" y="3343458"/>
                <a:ext cx="186586" cy="496108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69D891-1A2D-69B2-0D8A-AE44A4424138}"/>
                </a:ext>
              </a:extLst>
            </p:cNvPr>
            <p:cNvSpPr/>
            <p:nvPr/>
          </p:nvSpPr>
          <p:spPr>
            <a:xfrm>
              <a:off x="7674864" y="379171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D35D1D-6CB6-C728-F6CF-23DD5B215FD0}"/>
              </a:ext>
            </a:extLst>
          </p:cNvPr>
          <p:cNvCxnSpPr>
            <a:cxnSpLocks/>
          </p:cNvCxnSpPr>
          <p:nvPr/>
        </p:nvCxnSpPr>
        <p:spPr>
          <a:xfrm flipV="1">
            <a:off x="6087507" y="4183911"/>
            <a:ext cx="2929171" cy="14237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D0F3F-322E-0DC9-7983-A6927D1C5986}"/>
              </a:ext>
            </a:extLst>
          </p:cNvPr>
          <p:cNvSpPr/>
          <p:nvPr/>
        </p:nvSpPr>
        <p:spPr>
          <a:xfrm>
            <a:off x="2615879" y="5607680"/>
            <a:ext cx="6587924" cy="17915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1691F4-6BF7-68B3-3712-88123BCA63DC}"/>
              </a:ext>
            </a:extLst>
          </p:cNvPr>
          <p:cNvCxnSpPr>
            <a:cxnSpLocks/>
          </p:cNvCxnSpPr>
          <p:nvPr/>
        </p:nvCxnSpPr>
        <p:spPr>
          <a:xfrm>
            <a:off x="2564407" y="3051810"/>
            <a:ext cx="3523075" cy="257612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n 13">
            <a:extLst>
              <a:ext uri="{FF2B5EF4-FFF2-40B4-BE49-F238E27FC236}">
                <a16:creationId xmlns:a16="http://schemas.microsoft.com/office/drawing/2014/main" id="{3A800BB8-4B23-82A4-9583-EC44E6B32893}"/>
              </a:ext>
            </a:extLst>
          </p:cNvPr>
          <p:cNvSpPr/>
          <p:nvPr/>
        </p:nvSpPr>
        <p:spPr>
          <a:xfrm>
            <a:off x="1971087" y="2488138"/>
            <a:ext cx="593320" cy="49813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1A5A64-2157-B164-D3F4-0F22FE2BD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24" y="2792121"/>
            <a:ext cx="1405787" cy="45383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3D79D20-424E-0EF6-911C-A28A23C21AEB}"/>
              </a:ext>
            </a:extLst>
          </p:cNvPr>
          <p:cNvGrpSpPr/>
          <p:nvPr/>
        </p:nvGrpSpPr>
        <p:grpSpPr>
          <a:xfrm>
            <a:off x="8316918" y="4561610"/>
            <a:ext cx="1187868" cy="401214"/>
            <a:chOff x="5848337" y="2692180"/>
            <a:chExt cx="1187868" cy="401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1FBACE-5F30-CF10-A823-B3358853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8337" y="2692180"/>
              <a:ext cx="698583" cy="3905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AF81F2-CD57-F204-778E-74C81EBA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6920" y="2692180"/>
              <a:ext cx="489285" cy="401214"/>
            </a:xfrm>
            <a:prstGeom prst="rect">
              <a:avLst/>
            </a:prstGeom>
          </p:spPr>
        </p:pic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9A78E99-15A9-4E42-5024-3323F961B28E}"/>
              </a:ext>
            </a:extLst>
          </p:cNvPr>
          <p:cNvSpPr/>
          <p:nvPr/>
        </p:nvSpPr>
        <p:spPr>
          <a:xfrm>
            <a:off x="3942080" y="4785360"/>
            <a:ext cx="843280" cy="822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FE657C68-4DBD-2A89-024A-EAA05F611AD7}"/>
              </a:ext>
            </a:extLst>
          </p:cNvPr>
          <p:cNvSpPr/>
          <p:nvPr/>
        </p:nvSpPr>
        <p:spPr>
          <a:xfrm>
            <a:off x="7731760" y="5110480"/>
            <a:ext cx="386080" cy="49720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0B4FCE-8D8A-D198-63E1-125D08231A67}"/>
              </a:ext>
            </a:extLst>
          </p:cNvPr>
          <p:cNvSpPr/>
          <p:nvPr/>
        </p:nvSpPr>
        <p:spPr>
          <a:xfrm rot="1339297">
            <a:off x="5705009" y="3202030"/>
            <a:ext cx="1778308" cy="534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36D96FB-B470-19ED-2A99-1453FC5FB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360" y="5817090"/>
            <a:ext cx="1395453" cy="3861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2839BF-38E1-FFB4-464A-4200EF981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816" y="2562452"/>
            <a:ext cx="1592027" cy="4405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33C677-4348-8758-3FEC-E2400FC49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760" y="5160167"/>
            <a:ext cx="865491" cy="2395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C7E961-34C4-A1AC-919D-7E94781C6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971" y="5337414"/>
            <a:ext cx="670671" cy="1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9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A3C1-0860-5737-4A0B-D51B5E00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solution of the LTE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4475EC-74E8-4897-B3EB-4648C1F8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49" y="1540218"/>
            <a:ext cx="5399651" cy="4105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4988D-F88A-71E0-B852-2233B7A9B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32" y="2375542"/>
            <a:ext cx="3406435" cy="723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8D6720-3223-2F01-6CA4-54FBC7C19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592" y="3381659"/>
            <a:ext cx="4503810" cy="563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BD69B2-F1A9-25F0-6E22-DA6E5D8AD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332" y="4122652"/>
            <a:ext cx="5433531" cy="1036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7390B8-BE3B-2C70-0F35-CC9668020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9" y="5723370"/>
            <a:ext cx="11248095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3B782-90C2-3D99-6FD4-36260616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outline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F325-9DE6-01F9-8218-0E91D21D0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Second half</a:t>
            </a:r>
          </a:p>
          <a:p>
            <a:pPr lvl="1"/>
            <a:r>
              <a:rPr lang="en-US" sz="2200" dirty="0"/>
              <a:t>Week 8 – Reflection models and indirect illuminations	</a:t>
            </a:r>
          </a:p>
          <a:p>
            <a:pPr lvl="1"/>
            <a:r>
              <a:rPr lang="en-US" sz="2200" dirty="0"/>
              <a:t>Week 9 - Sampling techniques and reconstruction	</a:t>
            </a:r>
          </a:p>
          <a:p>
            <a:pPr lvl="1"/>
            <a:r>
              <a:rPr lang="en-US" sz="2200" dirty="0"/>
              <a:t>Week 10 - Simple visual effects	</a:t>
            </a:r>
          </a:p>
          <a:p>
            <a:pPr lvl="1"/>
            <a:r>
              <a:rPr lang="en-US" sz="2200" dirty="0"/>
              <a:t>Week 11 - Path tracing and Monte Carlo sampling	</a:t>
            </a:r>
          </a:p>
          <a:p>
            <a:pPr lvl="1"/>
            <a:r>
              <a:rPr lang="en-US" sz="2200" dirty="0"/>
              <a:t>Week 12 - Variance reduction	</a:t>
            </a:r>
          </a:p>
          <a:p>
            <a:pPr lvl="1"/>
            <a:r>
              <a:rPr lang="en-US" sz="2200" dirty="0"/>
              <a:t>Week 13 - Reflectance measurement	</a:t>
            </a:r>
          </a:p>
          <a:p>
            <a:pPr lvl="1"/>
            <a:r>
              <a:rPr lang="en-US" sz="2200" dirty="0"/>
              <a:t>Week 14,15 - Advanced techniques in photo-realistic image synthesis		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18992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0BA07F8-3E52-0DE7-58E2-F86A90BF2AEC}"/>
              </a:ext>
            </a:extLst>
          </p:cNvPr>
          <p:cNvGrpSpPr/>
          <p:nvPr/>
        </p:nvGrpSpPr>
        <p:grpSpPr>
          <a:xfrm>
            <a:off x="2474629" y="442777"/>
            <a:ext cx="8063635" cy="5970050"/>
            <a:chOff x="2474629" y="442777"/>
            <a:chExt cx="8063635" cy="59700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10D260-A4BC-ED2E-4F05-9A61465C2DC1}"/>
                </a:ext>
              </a:extLst>
            </p:cNvPr>
            <p:cNvSpPr txBox="1"/>
            <p:nvPr/>
          </p:nvSpPr>
          <p:spPr>
            <a:xfrm>
              <a:off x="3432972" y="1324665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42DD5D-D6E3-D6CE-28C1-FBBF71764C59}"/>
                </a:ext>
              </a:extLst>
            </p:cNvPr>
            <p:cNvSpPr txBox="1"/>
            <p:nvPr/>
          </p:nvSpPr>
          <p:spPr>
            <a:xfrm>
              <a:off x="3527118" y="1531402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EB64D-3578-36DD-599C-4EA7E827345A}"/>
                </a:ext>
              </a:extLst>
            </p:cNvPr>
            <p:cNvSpPr txBox="1"/>
            <p:nvPr/>
          </p:nvSpPr>
          <p:spPr>
            <a:xfrm>
              <a:off x="4428076" y="3044986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ACA011-136F-D6E1-9D7D-D61817C45AD5}"/>
                </a:ext>
              </a:extLst>
            </p:cNvPr>
            <p:cNvSpPr txBox="1"/>
            <p:nvPr/>
          </p:nvSpPr>
          <p:spPr>
            <a:xfrm>
              <a:off x="4615957" y="3272966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D2CB6-3112-0692-1B98-C53DC541B4CF}"/>
                </a:ext>
              </a:extLst>
            </p:cNvPr>
            <p:cNvSpPr txBox="1"/>
            <p:nvPr/>
          </p:nvSpPr>
          <p:spPr>
            <a:xfrm>
              <a:off x="6789629" y="2621841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6FA751-EC96-FCF2-EE22-86DD8260F6E1}"/>
                </a:ext>
              </a:extLst>
            </p:cNvPr>
            <p:cNvSpPr txBox="1"/>
            <p:nvPr/>
          </p:nvSpPr>
          <p:spPr>
            <a:xfrm>
              <a:off x="6942616" y="282705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C65440-CEEC-982D-368F-9D63BF623CF5}"/>
                </a:ext>
              </a:extLst>
            </p:cNvPr>
            <p:cNvSpPr txBox="1"/>
            <p:nvPr/>
          </p:nvSpPr>
          <p:spPr>
            <a:xfrm>
              <a:off x="8408119" y="963928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E87B39-22B7-0477-C849-6C6ACC098043}"/>
                </a:ext>
              </a:extLst>
            </p:cNvPr>
            <p:cNvSpPr txBox="1"/>
            <p:nvPr/>
          </p:nvSpPr>
          <p:spPr>
            <a:xfrm>
              <a:off x="8548685" y="1169696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grpSp>
          <p:nvGrpSpPr>
            <p:cNvPr id="19" name="Graphic 8">
              <a:extLst>
                <a:ext uri="{FF2B5EF4-FFF2-40B4-BE49-F238E27FC236}">
                  <a16:creationId xmlns:a16="http://schemas.microsoft.com/office/drawing/2014/main" id="{0C05360B-972A-88BC-FBF3-B993DBB86C1D}"/>
                </a:ext>
              </a:extLst>
            </p:cNvPr>
            <p:cNvGrpSpPr/>
            <p:nvPr/>
          </p:nvGrpSpPr>
          <p:grpSpPr>
            <a:xfrm>
              <a:off x="2474629" y="836836"/>
              <a:ext cx="863318" cy="825689"/>
              <a:chOff x="2474629" y="836836"/>
              <a:chExt cx="863318" cy="82568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F726553-985C-BB8E-305B-5BDB25E48B5C}"/>
                  </a:ext>
                </a:extLst>
              </p:cNvPr>
              <p:cNvSpPr/>
              <p:nvPr/>
            </p:nvSpPr>
            <p:spPr>
              <a:xfrm>
                <a:off x="2557349" y="914105"/>
                <a:ext cx="640585" cy="601254"/>
              </a:xfrm>
              <a:custGeom>
                <a:avLst/>
                <a:gdLst>
                  <a:gd name="connsiteX0" fmla="*/ 640585 w 640585"/>
                  <a:gd name="connsiteY0" fmla="*/ 246826 h 601254"/>
                  <a:gd name="connsiteX1" fmla="*/ 278540 w 640585"/>
                  <a:gd name="connsiteY1" fmla="*/ 601255 h 601254"/>
                  <a:gd name="connsiteX2" fmla="*/ 0 w 640585"/>
                  <a:gd name="connsiteY2" fmla="*/ 0 h 601254"/>
                  <a:gd name="connsiteX3" fmla="*/ 18231 w 640585"/>
                  <a:gd name="connsiteY3" fmla="*/ 10625 h 601254"/>
                  <a:gd name="connsiteX4" fmla="*/ 640585 w 640585"/>
                  <a:gd name="connsiteY4" fmla="*/ 246826 h 60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585" h="601254">
                    <a:moveTo>
                      <a:pt x="640585" y="246826"/>
                    </a:moveTo>
                    <a:cubicBezTo>
                      <a:pt x="618571" y="470916"/>
                      <a:pt x="487859" y="598426"/>
                      <a:pt x="278540" y="601255"/>
                    </a:cubicBezTo>
                    <a:cubicBezTo>
                      <a:pt x="219101" y="331559"/>
                      <a:pt x="95722" y="138839"/>
                      <a:pt x="0" y="0"/>
                    </a:cubicBezTo>
                    <a:cubicBezTo>
                      <a:pt x="6054" y="3320"/>
                      <a:pt x="11778" y="6999"/>
                      <a:pt x="18231" y="10625"/>
                    </a:cubicBezTo>
                    <a:cubicBezTo>
                      <a:pt x="189051" y="110670"/>
                      <a:pt x="365168" y="214102"/>
                      <a:pt x="640585" y="246826"/>
                    </a:cubicBezTo>
                    <a:close/>
                  </a:path>
                </a:pathLst>
              </a:custGeom>
              <a:solidFill>
                <a:srgbClr val="BBBDBF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3BD285A-E2CD-12D9-A00D-D3FB32791A70}"/>
                  </a:ext>
                </a:extLst>
              </p:cNvPr>
              <p:cNvSpPr/>
              <p:nvPr/>
            </p:nvSpPr>
            <p:spPr>
              <a:xfrm>
                <a:off x="2474629" y="836836"/>
                <a:ext cx="863318" cy="825689"/>
              </a:xfrm>
              <a:custGeom>
                <a:avLst/>
                <a:gdLst>
                  <a:gd name="connsiteX0" fmla="*/ 361261 w 863318"/>
                  <a:gd name="connsiteY0" fmla="*/ 678563 h 825689"/>
                  <a:gd name="connsiteX1" fmla="*/ 723305 w 863318"/>
                  <a:gd name="connsiteY1" fmla="*/ 324135 h 825689"/>
                  <a:gd name="connsiteX2" fmla="*/ 100951 w 863318"/>
                  <a:gd name="connsiteY2" fmla="*/ 87933 h 825689"/>
                  <a:gd name="connsiteX3" fmla="*/ 82720 w 863318"/>
                  <a:gd name="connsiteY3" fmla="*/ 77308 h 825689"/>
                  <a:gd name="connsiteX4" fmla="*/ 361261 w 863318"/>
                  <a:gd name="connsiteY4" fmla="*/ 678563 h 825689"/>
                  <a:gd name="connsiteX5" fmla="*/ 762753 w 863318"/>
                  <a:gd name="connsiteY5" fmla="*/ 328079 h 825689"/>
                  <a:gd name="connsiteX6" fmla="*/ 369021 w 863318"/>
                  <a:gd name="connsiteY6" fmla="*/ 716972 h 825689"/>
                  <a:gd name="connsiteX7" fmla="*/ 385532 w 863318"/>
                  <a:gd name="connsiteY7" fmla="*/ 821559 h 825689"/>
                  <a:gd name="connsiteX8" fmla="*/ 346167 w 863318"/>
                  <a:gd name="connsiteY8" fmla="*/ 825690 h 825689"/>
                  <a:gd name="connsiteX9" fmla="*/ 22826 w 863318"/>
                  <a:gd name="connsiteY9" fmla="*/ 60508 h 825689"/>
                  <a:gd name="connsiteX10" fmla="*/ 0 w 863318"/>
                  <a:gd name="connsiteY10" fmla="*/ 27146 h 825689"/>
                  <a:gd name="connsiteX11" fmla="*/ 16222 w 863318"/>
                  <a:gd name="connsiteY11" fmla="*/ 16681 h 825689"/>
                  <a:gd name="connsiteX12" fmla="*/ 26610 w 863318"/>
                  <a:gd name="connsiteY12" fmla="*/ 0 h 825689"/>
                  <a:gd name="connsiteX13" fmla="*/ 121452 w 863318"/>
                  <a:gd name="connsiteY13" fmla="*/ 54890 h 825689"/>
                  <a:gd name="connsiteX14" fmla="*/ 863319 w 863318"/>
                  <a:gd name="connsiteY14" fmla="*/ 295886 h 825689"/>
                  <a:gd name="connsiteX15" fmla="*/ 862204 w 863318"/>
                  <a:gd name="connsiteY15" fmla="*/ 334069 h 825689"/>
                  <a:gd name="connsiteX16" fmla="*/ 762753 w 863318"/>
                  <a:gd name="connsiteY16" fmla="*/ 328079 h 82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3318" h="825689">
                    <a:moveTo>
                      <a:pt x="361261" y="678563"/>
                    </a:moveTo>
                    <a:cubicBezTo>
                      <a:pt x="570592" y="675735"/>
                      <a:pt x="701249" y="548224"/>
                      <a:pt x="723305" y="324135"/>
                    </a:cubicBezTo>
                    <a:cubicBezTo>
                      <a:pt x="447888" y="291371"/>
                      <a:pt x="271771" y="187939"/>
                      <a:pt x="100951" y="87933"/>
                    </a:cubicBezTo>
                    <a:cubicBezTo>
                      <a:pt x="94498" y="84307"/>
                      <a:pt x="88774" y="80629"/>
                      <a:pt x="82720" y="77308"/>
                    </a:cubicBezTo>
                    <a:cubicBezTo>
                      <a:pt x="178443" y="216147"/>
                      <a:pt x="301821" y="408867"/>
                      <a:pt x="361261" y="678563"/>
                    </a:cubicBezTo>
                    <a:close/>
                    <a:moveTo>
                      <a:pt x="762753" y="328079"/>
                    </a:moveTo>
                    <a:cubicBezTo>
                      <a:pt x="738826" y="567667"/>
                      <a:pt x="593378" y="710969"/>
                      <a:pt x="369021" y="716972"/>
                    </a:cubicBezTo>
                    <a:cubicBezTo>
                      <a:pt x="375432" y="750785"/>
                      <a:pt x="381335" y="785462"/>
                      <a:pt x="385532" y="821559"/>
                    </a:cubicBezTo>
                    <a:lnTo>
                      <a:pt x="346167" y="825690"/>
                    </a:lnTo>
                    <a:cubicBezTo>
                      <a:pt x="302440" y="461128"/>
                      <a:pt x="134097" y="220079"/>
                      <a:pt x="22826" y="60508"/>
                    </a:cubicBezTo>
                    <a:lnTo>
                      <a:pt x="0" y="27146"/>
                    </a:lnTo>
                    <a:cubicBezTo>
                      <a:pt x="6068" y="24721"/>
                      <a:pt x="11580" y="21165"/>
                      <a:pt x="16222" y="16681"/>
                    </a:cubicBezTo>
                    <a:cubicBezTo>
                      <a:pt x="20679" y="11758"/>
                      <a:pt x="24197" y="6109"/>
                      <a:pt x="26610" y="0"/>
                    </a:cubicBezTo>
                    <a:cubicBezTo>
                      <a:pt x="58628" y="18354"/>
                      <a:pt x="90191" y="36377"/>
                      <a:pt x="121452" y="54890"/>
                    </a:cubicBezTo>
                    <a:cubicBezTo>
                      <a:pt x="323973" y="173622"/>
                      <a:pt x="514964" y="286098"/>
                      <a:pt x="863319" y="295886"/>
                    </a:cubicBezTo>
                    <a:lnTo>
                      <a:pt x="862204" y="334069"/>
                    </a:lnTo>
                    <a:cubicBezTo>
                      <a:pt x="827614" y="333272"/>
                      <a:pt x="794674" y="331014"/>
                      <a:pt x="762753" y="3280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E049C4-1575-BFBC-B62A-D82F42A3AB3C}"/>
                </a:ext>
              </a:extLst>
            </p:cNvPr>
            <p:cNvSpPr/>
            <p:nvPr/>
          </p:nvSpPr>
          <p:spPr>
            <a:xfrm>
              <a:off x="2872398" y="1206849"/>
              <a:ext cx="265123" cy="252617"/>
            </a:xfrm>
            <a:custGeom>
              <a:avLst/>
              <a:gdLst>
                <a:gd name="connsiteX0" fmla="*/ 202048 w 265123"/>
                <a:gd name="connsiteY0" fmla="*/ 195344 h 252617"/>
                <a:gd name="connsiteX1" fmla="*/ 19725 w 265123"/>
                <a:gd name="connsiteY1" fmla="*/ 232053 h 252617"/>
                <a:gd name="connsiteX2" fmla="*/ 63025 w 265123"/>
                <a:gd name="connsiteY2" fmla="*/ 57196 h 252617"/>
                <a:gd name="connsiteX3" fmla="*/ 245416 w 265123"/>
                <a:gd name="connsiteY3" fmla="*/ 20567 h 252617"/>
                <a:gd name="connsiteX4" fmla="*/ 202048 w 265123"/>
                <a:gd name="connsiteY4" fmla="*/ 195344 h 25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23" h="252617">
                  <a:moveTo>
                    <a:pt x="202048" y="195344"/>
                  </a:moveTo>
                  <a:cubicBezTo>
                    <a:pt x="139760" y="253780"/>
                    <a:pt x="58113" y="270182"/>
                    <a:pt x="19725" y="232053"/>
                  </a:cubicBezTo>
                  <a:cubicBezTo>
                    <a:pt x="-18704" y="193711"/>
                    <a:pt x="751" y="115499"/>
                    <a:pt x="63025" y="57196"/>
                  </a:cubicBezTo>
                  <a:cubicBezTo>
                    <a:pt x="125299" y="-1108"/>
                    <a:pt x="207042" y="-17589"/>
                    <a:pt x="245416" y="20567"/>
                  </a:cubicBezTo>
                  <a:cubicBezTo>
                    <a:pt x="283791" y="58723"/>
                    <a:pt x="264432" y="137054"/>
                    <a:pt x="202048" y="195344"/>
                  </a:cubicBezTo>
                  <a:close/>
                </a:path>
              </a:pathLst>
            </a:custGeom>
            <a:solidFill>
              <a:srgbClr val="FFFFFF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54B2C3-D5CF-E4CD-EA7C-2654B80FA70C}"/>
                </a:ext>
              </a:extLst>
            </p:cNvPr>
            <p:cNvSpPr/>
            <p:nvPr/>
          </p:nvSpPr>
          <p:spPr>
            <a:xfrm>
              <a:off x="2949238" y="1301343"/>
              <a:ext cx="126340" cy="119711"/>
            </a:xfrm>
            <a:custGeom>
              <a:avLst/>
              <a:gdLst>
                <a:gd name="connsiteX0" fmla="*/ 101363 w 126340"/>
                <a:gd name="connsiteY0" fmla="*/ 101514 h 119711"/>
                <a:gd name="connsiteX1" fmla="*/ 12878 w 126340"/>
                <a:gd name="connsiteY1" fmla="*/ 102842 h 119711"/>
                <a:gd name="connsiteX2" fmla="*/ 24904 w 126340"/>
                <a:gd name="connsiteY2" fmla="*/ 18242 h 119711"/>
                <a:gd name="connsiteX3" fmla="*/ 113458 w 126340"/>
                <a:gd name="connsiteY3" fmla="*/ 16914 h 119711"/>
                <a:gd name="connsiteX4" fmla="*/ 101363 w 126340"/>
                <a:gd name="connsiteY4" fmla="*/ 101514 h 11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40" h="119711">
                  <a:moveTo>
                    <a:pt x="101363" y="101514"/>
                  </a:moveTo>
                  <a:cubicBezTo>
                    <a:pt x="73584" y="125234"/>
                    <a:pt x="33944" y="125858"/>
                    <a:pt x="12878" y="102842"/>
                  </a:cubicBezTo>
                  <a:cubicBezTo>
                    <a:pt x="-8187" y="79826"/>
                    <a:pt x="-2876" y="42028"/>
                    <a:pt x="24904" y="18242"/>
                  </a:cubicBezTo>
                  <a:cubicBezTo>
                    <a:pt x="52684" y="-5544"/>
                    <a:pt x="92324" y="-6155"/>
                    <a:pt x="113458" y="16914"/>
                  </a:cubicBezTo>
                  <a:cubicBezTo>
                    <a:pt x="134592" y="39983"/>
                    <a:pt x="129143" y="77714"/>
                    <a:pt x="101363" y="101514"/>
                  </a:cubicBezTo>
                  <a:close/>
                </a:path>
              </a:pathLst>
            </a:custGeom>
            <a:solidFill>
              <a:srgbClr val="231F2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3B0E668-13DE-6BC8-FE90-10AE9A015F36}"/>
                </a:ext>
              </a:extLst>
            </p:cNvPr>
            <p:cNvSpPr/>
            <p:nvPr/>
          </p:nvSpPr>
          <p:spPr>
            <a:xfrm>
              <a:off x="3350439" y="3436539"/>
              <a:ext cx="6309623" cy="2976288"/>
            </a:xfrm>
            <a:custGeom>
              <a:avLst/>
              <a:gdLst>
                <a:gd name="connsiteX0" fmla="*/ 5672299 w 6309623"/>
                <a:gd name="connsiteY0" fmla="*/ 5753 h 2976288"/>
                <a:gd name="connsiteX1" fmla="*/ 6309623 w 6309623"/>
                <a:gd name="connsiteY1" fmla="*/ 508875 h 2976288"/>
                <a:gd name="connsiteX2" fmla="*/ 6309623 w 6309623"/>
                <a:gd name="connsiteY2" fmla="*/ 624007 h 2976288"/>
                <a:gd name="connsiteX3" fmla="*/ 6093604 w 6309623"/>
                <a:gd name="connsiteY3" fmla="*/ 624007 h 2976288"/>
                <a:gd name="connsiteX4" fmla="*/ 6093604 w 6309623"/>
                <a:gd name="connsiteY4" fmla="*/ 2967709 h 2976288"/>
                <a:gd name="connsiteX5" fmla="*/ 5945006 w 6309623"/>
                <a:gd name="connsiteY5" fmla="*/ 2967709 h 2976288"/>
                <a:gd name="connsiteX6" fmla="*/ 5792004 w 6309623"/>
                <a:gd name="connsiteY6" fmla="*/ 948102 h 2976288"/>
                <a:gd name="connsiteX7" fmla="*/ 5606640 w 6309623"/>
                <a:gd name="connsiteY7" fmla="*/ 948102 h 2976288"/>
                <a:gd name="connsiteX8" fmla="*/ 5574210 w 6309623"/>
                <a:gd name="connsiteY8" fmla="*/ 2215835 h 2976288"/>
                <a:gd name="connsiteX9" fmla="*/ 5444447 w 6309623"/>
                <a:gd name="connsiteY9" fmla="*/ 2215835 h 2976288"/>
                <a:gd name="connsiteX10" fmla="*/ 5312359 w 6309623"/>
                <a:gd name="connsiteY10" fmla="*/ 948833 h 2976288"/>
                <a:gd name="connsiteX11" fmla="*/ 951792 w 6309623"/>
                <a:gd name="connsiteY11" fmla="*/ 992075 h 2976288"/>
                <a:gd name="connsiteX12" fmla="*/ 822910 w 6309623"/>
                <a:gd name="connsiteY12" fmla="*/ 2258507 h 2976288"/>
                <a:gd name="connsiteX13" fmla="*/ 683777 w 6309623"/>
                <a:gd name="connsiteY13" fmla="*/ 2258507 h 2976288"/>
                <a:gd name="connsiteX14" fmla="*/ 637423 w 6309623"/>
                <a:gd name="connsiteY14" fmla="*/ 990734 h 2976288"/>
                <a:gd name="connsiteX15" fmla="*/ 530858 w 6309623"/>
                <a:gd name="connsiteY15" fmla="*/ 990734 h 2976288"/>
                <a:gd name="connsiteX16" fmla="*/ 359171 w 6309623"/>
                <a:gd name="connsiteY16" fmla="*/ 2975890 h 2976288"/>
                <a:gd name="connsiteX17" fmla="*/ 203940 w 6309623"/>
                <a:gd name="connsiteY17" fmla="*/ 2976289 h 2976288"/>
                <a:gd name="connsiteX18" fmla="*/ 173973 w 6309623"/>
                <a:gd name="connsiteY18" fmla="*/ 670916 h 2976288"/>
                <a:gd name="connsiteX19" fmla="*/ 7102 w 6309623"/>
                <a:gd name="connsiteY19" fmla="*/ 619771 h 2976288"/>
                <a:gd name="connsiteX20" fmla="*/ 7102 w 6309623"/>
                <a:gd name="connsiteY20" fmla="*/ 521691 h 2976288"/>
                <a:gd name="connsiteX21" fmla="*/ 530844 w 6309623"/>
                <a:gd name="connsiteY21" fmla="*/ 48385 h 2976288"/>
                <a:gd name="connsiteX22" fmla="*/ 5672299 w 6309623"/>
                <a:gd name="connsiteY22" fmla="*/ 5753 h 29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09623" h="2976288">
                  <a:moveTo>
                    <a:pt x="5672299" y="5753"/>
                  </a:moveTo>
                  <a:cubicBezTo>
                    <a:pt x="5703945" y="31332"/>
                    <a:pt x="6309623" y="508875"/>
                    <a:pt x="6309623" y="508875"/>
                  </a:cubicBezTo>
                  <a:lnTo>
                    <a:pt x="6309623" y="624007"/>
                  </a:lnTo>
                  <a:lnTo>
                    <a:pt x="6093604" y="624007"/>
                  </a:lnTo>
                  <a:lnTo>
                    <a:pt x="6093604" y="2967709"/>
                  </a:lnTo>
                  <a:lnTo>
                    <a:pt x="5945006" y="2967709"/>
                  </a:lnTo>
                  <a:lnTo>
                    <a:pt x="5792004" y="948102"/>
                  </a:lnTo>
                  <a:lnTo>
                    <a:pt x="5606640" y="948102"/>
                  </a:lnTo>
                  <a:lnTo>
                    <a:pt x="5574210" y="2215835"/>
                  </a:lnTo>
                  <a:lnTo>
                    <a:pt x="5444447" y="2215835"/>
                  </a:lnTo>
                  <a:lnTo>
                    <a:pt x="5312359" y="948833"/>
                  </a:lnTo>
                  <a:lnTo>
                    <a:pt x="951792" y="992075"/>
                  </a:lnTo>
                  <a:lnTo>
                    <a:pt x="822910" y="2258507"/>
                  </a:lnTo>
                  <a:lnTo>
                    <a:pt x="683777" y="2258507"/>
                  </a:lnTo>
                  <a:lnTo>
                    <a:pt x="637423" y="990734"/>
                  </a:lnTo>
                  <a:lnTo>
                    <a:pt x="530858" y="990734"/>
                  </a:lnTo>
                  <a:lnTo>
                    <a:pt x="359171" y="2975890"/>
                  </a:lnTo>
                  <a:lnTo>
                    <a:pt x="203940" y="2976289"/>
                  </a:lnTo>
                  <a:lnTo>
                    <a:pt x="173973" y="670916"/>
                  </a:lnTo>
                  <a:cubicBezTo>
                    <a:pt x="173973" y="670916"/>
                    <a:pt x="13280" y="629745"/>
                    <a:pt x="7102" y="619771"/>
                  </a:cubicBezTo>
                  <a:cubicBezTo>
                    <a:pt x="-2681" y="604073"/>
                    <a:pt x="-2048" y="536101"/>
                    <a:pt x="7102" y="521691"/>
                  </a:cubicBezTo>
                  <a:cubicBezTo>
                    <a:pt x="20311" y="501066"/>
                    <a:pt x="494176" y="92716"/>
                    <a:pt x="530844" y="48385"/>
                  </a:cubicBezTo>
                  <a:cubicBezTo>
                    <a:pt x="609602" y="48385"/>
                    <a:pt x="5640625" y="-19866"/>
                    <a:pt x="5672299" y="5753"/>
                  </a:cubicBezTo>
                  <a:close/>
                </a:path>
              </a:pathLst>
            </a:custGeom>
            <a:solidFill>
              <a:srgbClr val="F2F2F2"/>
            </a:solidFill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6627D4-C8CD-9B95-2C10-9774240BDAD6}"/>
                </a:ext>
              </a:extLst>
            </p:cNvPr>
            <p:cNvSpPr/>
            <p:nvPr/>
          </p:nvSpPr>
          <p:spPr>
            <a:xfrm>
              <a:off x="3987848" y="4384642"/>
              <a:ext cx="4969231" cy="42631"/>
            </a:xfrm>
            <a:custGeom>
              <a:avLst/>
              <a:gdLst>
                <a:gd name="connsiteX0" fmla="*/ 4969231 w 4969231"/>
                <a:gd name="connsiteY0" fmla="*/ 0 h 42631"/>
                <a:gd name="connsiteX1" fmla="*/ 4672597 w 4969231"/>
                <a:gd name="connsiteY1" fmla="*/ 0 h 42631"/>
                <a:gd name="connsiteX2" fmla="*/ 313654 w 4969231"/>
                <a:gd name="connsiteY2" fmla="*/ 42632 h 42631"/>
                <a:gd name="connsiteX3" fmla="*/ 0 w 4969231"/>
                <a:gd name="connsiteY3" fmla="*/ 42632 h 4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9231" h="42631">
                  <a:moveTo>
                    <a:pt x="4969231" y="0"/>
                  </a:moveTo>
                  <a:lnTo>
                    <a:pt x="4672597" y="0"/>
                  </a:lnTo>
                  <a:lnTo>
                    <a:pt x="313654" y="42632"/>
                  </a:lnTo>
                  <a:lnTo>
                    <a:pt x="0" y="42632"/>
                  </a:lnTo>
                </a:path>
              </a:pathLst>
            </a:custGeom>
            <a:solidFill>
              <a:srgbClr val="F2F2F2"/>
            </a:solidFill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A3B24FA-26CC-E935-7D06-277B5DE5D590}"/>
                </a:ext>
              </a:extLst>
            </p:cNvPr>
            <p:cNvSpPr/>
            <p:nvPr/>
          </p:nvSpPr>
          <p:spPr>
            <a:xfrm>
              <a:off x="3524412" y="4060547"/>
              <a:ext cx="5919617" cy="46908"/>
            </a:xfrm>
            <a:custGeom>
              <a:avLst/>
              <a:gdLst>
                <a:gd name="connsiteX0" fmla="*/ 0 w 5919617"/>
                <a:gd name="connsiteY0" fmla="*/ 46908 h 46908"/>
                <a:gd name="connsiteX1" fmla="*/ 5618031 w 5919617"/>
                <a:gd name="connsiteY1" fmla="*/ 0 h 46908"/>
                <a:gd name="connsiteX2" fmla="*/ 5919617 w 5919617"/>
                <a:gd name="connsiteY2" fmla="*/ 0 h 4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19617" h="46908">
                  <a:moveTo>
                    <a:pt x="0" y="46908"/>
                  </a:moveTo>
                  <a:lnTo>
                    <a:pt x="5618031" y="0"/>
                  </a:lnTo>
                  <a:lnTo>
                    <a:pt x="5919617" y="0"/>
                  </a:lnTo>
                </a:path>
              </a:pathLst>
            </a:custGeom>
            <a:solidFill>
              <a:srgbClr val="F2F2F2"/>
            </a:solidFill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B923857-C4EB-7F4D-7E4D-D20456E9F3FC}"/>
                </a:ext>
              </a:extLst>
            </p:cNvPr>
            <p:cNvSpPr/>
            <p:nvPr/>
          </p:nvSpPr>
          <p:spPr>
            <a:xfrm>
              <a:off x="3338209" y="1662566"/>
              <a:ext cx="1167561" cy="1971742"/>
            </a:xfrm>
            <a:custGeom>
              <a:avLst/>
              <a:gdLst>
                <a:gd name="connsiteX0" fmla="*/ 0 w 1167561"/>
                <a:gd name="connsiteY0" fmla="*/ 0 h 1971742"/>
                <a:gd name="connsiteX1" fmla="*/ 1167561 w 1167561"/>
                <a:gd name="connsiteY1" fmla="*/ 1971742 h 197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7561" h="1971742">
                  <a:moveTo>
                    <a:pt x="0" y="0"/>
                  </a:moveTo>
                  <a:lnTo>
                    <a:pt x="1167561" y="1971742"/>
                  </a:lnTo>
                </a:path>
              </a:pathLst>
            </a:custGeom>
            <a:ln w="227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0013B0-DB27-0C11-4C1D-E503C68945A5}"/>
                </a:ext>
              </a:extLst>
            </p:cNvPr>
            <p:cNvSpPr/>
            <p:nvPr/>
          </p:nvSpPr>
          <p:spPr>
            <a:xfrm>
              <a:off x="4505770" y="3183234"/>
              <a:ext cx="2715879" cy="451074"/>
            </a:xfrm>
            <a:custGeom>
              <a:avLst/>
              <a:gdLst>
                <a:gd name="connsiteX0" fmla="*/ 2715880 w 2715879"/>
                <a:gd name="connsiteY0" fmla="*/ 0 h 451074"/>
                <a:gd name="connsiteX1" fmla="*/ 0 w 2715879"/>
                <a:gd name="connsiteY1" fmla="*/ 451074 h 45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5879" h="451074">
                  <a:moveTo>
                    <a:pt x="2715880" y="0"/>
                  </a:moveTo>
                  <a:lnTo>
                    <a:pt x="0" y="451074"/>
                  </a:lnTo>
                </a:path>
              </a:pathLst>
            </a:custGeom>
            <a:ln w="227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290462-C29F-D504-4398-FD237B5C561B}"/>
                </a:ext>
              </a:extLst>
            </p:cNvPr>
            <p:cNvSpPr/>
            <p:nvPr/>
          </p:nvSpPr>
          <p:spPr>
            <a:xfrm>
              <a:off x="7221650" y="1425461"/>
              <a:ext cx="1704622" cy="1757772"/>
            </a:xfrm>
            <a:custGeom>
              <a:avLst/>
              <a:gdLst>
                <a:gd name="connsiteX0" fmla="*/ 0 w 1704622"/>
                <a:gd name="connsiteY0" fmla="*/ 1757773 h 1757772"/>
                <a:gd name="connsiteX1" fmla="*/ 1704622 w 1704622"/>
                <a:gd name="connsiteY1" fmla="*/ 0 h 17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622" h="1757772">
                  <a:moveTo>
                    <a:pt x="0" y="1757773"/>
                  </a:moveTo>
                  <a:lnTo>
                    <a:pt x="1704622" y="0"/>
                  </a:lnTo>
                </a:path>
              </a:pathLst>
            </a:custGeom>
            <a:ln w="2279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FF65B0-0872-01CD-2C89-490ED1800A71}"/>
                </a:ext>
              </a:extLst>
            </p:cNvPr>
            <p:cNvSpPr/>
            <p:nvPr/>
          </p:nvSpPr>
          <p:spPr>
            <a:xfrm>
              <a:off x="3227778" y="1559359"/>
              <a:ext cx="191802" cy="185136"/>
            </a:xfrm>
            <a:custGeom>
              <a:avLst/>
              <a:gdLst>
                <a:gd name="connsiteX0" fmla="*/ 0 w 191802"/>
                <a:gd name="connsiteY0" fmla="*/ 92555 h 185136"/>
                <a:gd name="connsiteX1" fmla="*/ 95888 w 191802"/>
                <a:gd name="connsiteY1" fmla="*/ 185136 h 185136"/>
                <a:gd name="connsiteX2" fmla="*/ 191803 w 191802"/>
                <a:gd name="connsiteY2" fmla="*/ 92581 h 185136"/>
                <a:gd name="connsiteX3" fmla="*/ 95956 w 191802"/>
                <a:gd name="connsiteY3" fmla="*/ 0 h 185136"/>
                <a:gd name="connsiteX4" fmla="*/ 0 w 191802"/>
                <a:gd name="connsiteY4" fmla="*/ 92555 h 18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02" h="185136">
                  <a:moveTo>
                    <a:pt x="0" y="92555"/>
                  </a:moveTo>
                  <a:cubicBezTo>
                    <a:pt x="-7" y="143673"/>
                    <a:pt x="42923" y="185123"/>
                    <a:pt x="95888" y="185136"/>
                  </a:cubicBezTo>
                  <a:cubicBezTo>
                    <a:pt x="148852" y="185150"/>
                    <a:pt x="191794" y="143700"/>
                    <a:pt x="191803" y="92581"/>
                  </a:cubicBezTo>
                  <a:cubicBezTo>
                    <a:pt x="191811" y="41472"/>
                    <a:pt x="148906" y="29"/>
                    <a:pt x="95956" y="0"/>
                  </a:cubicBezTo>
                  <a:cubicBezTo>
                    <a:pt x="42982" y="-15"/>
                    <a:pt x="23" y="41422"/>
                    <a:pt x="0" y="92555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3817D99-2E62-C006-3C94-11BB094A255E}"/>
                </a:ext>
              </a:extLst>
            </p:cNvPr>
            <p:cNvSpPr/>
            <p:nvPr/>
          </p:nvSpPr>
          <p:spPr>
            <a:xfrm>
              <a:off x="7355127" y="3572591"/>
              <a:ext cx="1238227" cy="322139"/>
            </a:xfrm>
            <a:custGeom>
              <a:avLst/>
              <a:gdLst>
                <a:gd name="connsiteX0" fmla="*/ 0 w 1238227"/>
                <a:gd name="connsiteY0" fmla="*/ 0 h 322139"/>
                <a:gd name="connsiteX1" fmla="*/ 29293 w 1238227"/>
                <a:gd name="connsiteY1" fmla="*/ 163130 h 322139"/>
                <a:gd name="connsiteX2" fmla="*/ 570496 w 1238227"/>
                <a:gd name="connsiteY2" fmla="*/ 321904 h 322139"/>
                <a:gd name="connsiteX3" fmla="*/ 1085020 w 1238227"/>
                <a:gd name="connsiteY3" fmla="*/ 219640 h 322139"/>
                <a:gd name="connsiteX4" fmla="*/ 1238228 w 1238227"/>
                <a:gd name="connsiteY4" fmla="*/ 27306 h 32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27" h="322139">
                  <a:moveTo>
                    <a:pt x="0" y="0"/>
                  </a:moveTo>
                  <a:cubicBezTo>
                    <a:pt x="0" y="0"/>
                    <a:pt x="4513" y="128321"/>
                    <a:pt x="29293" y="163130"/>
                  </a:cubicBezTo>
                  <a:cubicBezTo>
                    <a:pt x="54073" y="197939"/>
                    <a:pt x="210309" y="328425"/>
                    <a:pt x="570496" y="321904"/>
                  </a:cubicBezTo>
                  <a:cubicBezTo>
                    <a:pt x="930683" y="315383"/>
                    <a:pt x="1047939" y="235152"/>
                    <a:pt x="1085020" y="219640"/>
                  </a:cubicBezTo>
                  <a:cubicBezTo>
                    <a:pt x="1210091" y="167433"/>
                    <a:pt x="1238228" y="27306"/>
                    <a:pt x="1238228" y="27306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BE758CF-94B0-A036-4100-C1A0FE4A4087}"/>
                </a:ext>
              </a:extLst>
            </p:cNvPr>
            <p:cNvSpPr/>
            <p:nvPr/>
          </p:nvSpPr>
          <p:spPr>
            <a:xfrm>
              <a:off x="7126920" y="3241576"/>
              <a:ext cx="1642030" cy="593523"/>
            </a:xfrm>
            <a:custGeom>
              <a:avLst/>
              <a:gdLst>
                <a:gd name="connsiteX0" fmla="*/ 1323147 w 1642030"/>
                <a:gd name="connsiteY0" fmla="*/ 29697 h 593523"/>
                <a:gd name="connsiteX1" fmla="*/ 1642030 w 1642030"/>
                <a:gd name="connsiteY1" fmla="*/ 267306 h 593523"/>
                <a:gd name="connsiteX2" fmla="*/ 1013236 w 1642030"/>
                <a:gd name="connsiteY2" fmla="*/ 582158 h 593523"/>
                <a:gd name="connsiteX3" fmla="*/ 142873 w 1642030"/>
                <a:gd name="connsiteY3" fmla="*/ 463067 h 593523"/>
                <a:gd name="connsiteX4" fmla="*/ 26264 w 1642030"/>
                <a:gd name="connsiteY4" fmla="*/ 187381 h 593523"/>
                <a:gd name="connsiteX5" fmla="*/ 376641 w 1642030"/>
                <a:gd name="connsiteY5" fmla="*/ 6389 h 593523"/>
                <a:gd name="connsiteX6" fmla="*/ 1323147 w 1642030"/>
                <a:gd name="connsiteY6" fmla="*/ 29697 h 59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030" h="593523">
                  <a:moveTo>
                    <a:pt x="1323147" y="29697"/>
                  </a:moveTo>
                  <a:cubicBezTo>
                    <a:pt x="1426258" y="70483"/>
                    <a:pt x="1642552" y="114854"/>
                    <a:pt x="1642030" y="267306"/>
                  </a:cubicBezTo>
                  <a:cubicBezTo>
                    <a:pt x="1641424" y="424765"/>
                    <a:pt x="1297239" y="562582"/>
                    <a:pt x="1013236" y="582158"/>
                  </a:cubicBezTo>
                  <a:cubicBezTo>
                    <a:pt x="748537" y="600419"/>
                    <a:pt x="430191" y="616436"/>
                    <a:pt x="142873" y="463067"/>
                  </a:cubicBezTo>
                  <a:cubicBezTo>
                    <a:pt x="21214" y="394564"/>
                    <a:pt x="-37964" y="264052"/>
                    <a:pt x="26264" y="187381"/>
                  </a:cubicBezTo>
                  <a:cubicBezTo>
                    <a:pt x="56699" y="138455"/>
                    <a:pt x="201418" y="29338"/>
                    <a:pt x="376641" y="6389"/>
                  </a:cubicBezTo>
                  <a:cubicBezTo>
                    <a:pt x="551864" y="-16561"/>
                    <a:pt x="1323147" y="29697"/>
                    <a:pt x="1323147" y="29697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1BFD36-2408-6574-FCD3-B8224CD58293}"/>
                </a:ext>
              </a:extLst>
            </p:cNvPr>
            <p:cNvSpPr/>
            <p:nvPr/>
          </p:nvSpPr>
          <p:spPr>
            <a:xfrm>
              <a:off x="7184420" y="3252839"/>
              <a:ext cx="1538780" cy="509298"/>
            </a:xfrm>
            <a:custGeom>
              <a:avLst/>
              <a:gdLst>
                <a:gd name="connsiteX0" fmla="*/ 233669 w 1538780"/>
                <a:gd name="connsiteY0" fmla="*/ 48183 h 509298"/>
                <a:gd name="connsiteX1" fmla="*/ 20788 w 1538780"/>
                <a:gd name="connsiteY1" fmla="*/ 295966 h 509298"/>
                <a:gd name="connsiteX2" fmla="*/ 751289 w 1538780"/>
                <a:gd name="connsiteY2" fmla="*/ 508952 h 509298"/>
                <a:gd name="connsiteX3" fmla="*/ 1505057 w 1538780"/>
                <a:gd name="connsiteY3" fmla="*/ 304785 h 509298"/>
                <a:gd name="connsiteX4" fmla="*/ 1341117 w 1538780"/>
                <a:gd name="connsiteY4" fmla="*/ 64399 h 509298"/>
                <a:gd name="connsiteX5" fmla="*/ 1209304 w 1538780"/>
                <a:gd name="connsiteY5" fmla="*/ 27691 h 509298"/>
                <a:gd name="connsiteX6" fmla="*/ 320283 w 1538780"/>
                <a:gd name="connsiteY6" fmla="*/ 0 h 50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80" h="509298">
                  <a:moveTo>
                    <a:pt x="233669" y="48183"/>
                  </a:moveTo>
                  <a:cubicBezTo>
                    <a:pt x="110772" y="101121"/>
                    <a:pt x="-59635" y="181790"/>
                    <a:pt x="20788" y="295966"/>
                  </a:cubicBezTo>
                  <a:cubicBezTo>
                    <a:pt x="114157" y="428470"/>
                    <a:pt x="311904" y="515500"/>
                    <a:pt x="751289" y="508952"/>
                  </a:cubicBezTo>
                  <a:cubicBezTo>
                    <a:pt x="1190674" y="502405"/>
                    <a:pt x="1385091" y="438338"/>
                    <a:pt x="1505057" y="304785"/>
                  </a:cubicBezTo>
                  <a:cubicBezTo>
                    <a:pt x="1625023" y="171231"/>
                    <a:pt x="1390140" y="79686"/>
                    <a:pt x="1341117" y="64399"/>
                  </a:cubicBezTo>
                  <a:cubicBezTo>
                    <a:pt x="1292093" y="49113"/>
                    <a:pt x="1209304" y="27691"/>
                    <a:pt x="1209304" y="27691"/>
                  </a:cubicBezTo>
                  <a:lnTo>
                    <a:pt x="320283" y="0"/>
                  </a:ln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971F13-65F3-154F-8597-BBD0BBAEB4D1}"/>
                </a:ext>
              </a:extLst>
            </p:cNvPr>
            <p:cNvSpPr/>
            <p:nvPr/>
          </p:nvSpPr>
          <p:spPr>
            <a:xfrm>
              <a:off x="7128915" y="3128370"/>
              <a:ext cx="550163" cy="419790"/>
            </a:xfrm>
            <a:custGeom>
              <a:avLst/>
              <a:gdLst>
                <a:gd name="connsiteX0" fmla="*/ 545314 w 550163"/>
                <a:gd name="connsiteY0" fmla="*/ 419758 h 419790"/>
                <a:gd name="connsiteX1" fmla="*/ 282253 w 550163"/>
                <a:gd name="connsiteY1" fmla="*/ 400155 h 419790"/>
                <a:gd name="connsiteX2" fmla="*/ 29896 w 550163"/>
                <a:gd name="connsiteY2" fmla="*/ 263096 h 419790"/>
                <a:gd name="connsiteX3" fmla="*/ 26511 w 550163"/>
                <a:gd name="connsiteY3" fmla="*/ 88026 h 419790"/>
                <a:gd name="connsiteX4" fmla="*/ 197772 w 550163"/>
                <a:gd name="connsiteY4" fmla="*/ 28262 h 419790"/>
                <a:gd name="connsiteX5" fmla="*/ 285142 w 550163"/>
                <a:gd name="connsiteY5" fmla="*/ 0 h 419790"/>
                <a:gd name="connsiteX6" fmla="*/ 545314 w 550163"/>
                <a:gd name="connsiteY6" fmla="*/ 419758 h 419790"/>
                <a:gd name="connsiteX7" fmla="*/ 107635 w 550163"/>
                <a:gd name="connsiteY7" fmla="*/ 193503 h 419790"/>
                <a:gd name="connsiteX8" fmla="*/ 179747 w 550163"/>
                <a:gd name="connsiteY8" fmla="*/ 297374 h 419790"/>
                <a:gd name="connsiteX9" fmla="*/ 285142 w 550163"/>
                <a:gd name="connsiteY9" fmla="*/ 294040 h 419790"/>
                <a:gd name="connsiteX10" fmla="*/ 303676 w 550163"/>
                <a:gd name="connsiteY10" fmla="*/ 213026 h 419790"/>
                <a:gd name="connsiteX11" fmla="*/ 236256 w 550163"/>
                <a:gd name="connsiteY11" fmla="*/ 117882 h 419790"/>
                <a:gd name="connsiteX12" fmla="*/ 107635 w 550163"/>
                <a:gd name="connsiteY12" fmla="*/ 193503 h 41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163" h="419790">
                  <a:moveTo>
                    <a:pt x="545314" y="419758"/>
                  </a:moveTo>
                  <a:cubicBezTo>
                    <a:pt x="498533" y="415468"/>
                    <a:pt x="461384" y="412108"/>
                    <a:pt x="282253" y="400155"/>
                  </a:cubicBezTo>
                  <a:cubicBezTo>
                    <a:pt x="103122" y="388202"/>
                    <a:pt x="62560" y="316392"/>
                    <a:pt x="29896" y="263096"/>
                  </a:cubicBezTo>
                  <a:cubicBezTo>
                    <a:pt x="-2768" y="209799"/>
                    <a:pt x="-15206" y="136927"/>
                    <a:pt x="26511" y="88026"/>
                  </a:cubicBezTo>
                  <a:cubicBezTo>
                    <a:pt x="68229" y="39126"/>
                    <a:pt x="144840" y="37997"/>
                    <a:pt x="197772" y="28262"/>
                  </a:cubicBezTo>
                  <a:cubicBezTo>
                    <a:pt x="250703" y="18527"/>
                    <a:pt x="231564" y="19563"/>
                    <a:pt x="285142" y="0"/>
                  </a:cubicBezTo>
                  <a:cubicBezTo>
                    <a:pt x="285142" y="-53"/>
                    <a:pt x="592082" y="424074"/>
                    <a:pt x="545314" y="419758"/>
                  </a:cubicBezTo>
                  <a:close/>
                  <a:moveTo>
                    <a:pt x="107635" y="193503"/>
                  </a:moveTo>
                  <a:cubicBezTo>
                    <a:pt x="114185" y="236866"/>
                    <a:pt x="140685" y="275048"/>
                    <a:pt x="179747" y="297374"/>
                  </a:cubicBezTo>
                  <a:cubicBezTo>
                    <a:pt x="216897" y="321014"/>
                    <a:pt x="261504" y="306019"/>
                    <a:pt x="285142" y="294040"/>
                  </a:cubicBezTo>
                  <a:cubicBezTo>
                    <a:pt x="308781" y="282061"/>
                    <a:pt x="311560" y="239190"/>
                    <a:pt x="303676" y="213026"/>
                  </a:cubicBezTo>
                  <a:cubicBezTo>
                    <a:pt x="295792" y="186863"/>
                    <a:pt x="289311" y="139078"/>
                    <a:pt x="236256" y="117882"/>
                  </a:cubicBezTo>
                  <a:cubicBezTo>
                    <a:pt x="196919" y="102170"/>
                    <a:pt x="85648" y="95636"/>
                    <a:pt x="107635" y="193503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3E0E6C-EE85-4310-6374-D0B2D1D43499}"/>
                </a:ext>
              </a:extLst>
            </p:cNvPr>
            <p:cNvSpPr/>
            <p:nvPr/>
          </p:nvSpPr>
          <p:spPr>
            <a:xfrm>
              <a:off x="7403980" y="3003193"/>
              <a:ext cx="1103367" cy="706598"/>
            </a:xfrm>
            <a:custGeom>
              <a:avLst/>
              <a:gdLst>
                <a:gd name="connsiteX0" fmla="*/ 1103367 w 1103367"/>
                <a:gd name="connsiteY0" fmla="*/ 59304 h 706598"/>
                <a:gd name="connsiteX1" fmla="*/ 979631 w 1103367"/>
                <a:gd name="connsiteY1" fmla="*/ 437213 h 706598"/>
                <a:gd name="connsiteX2" fmla="*/ 807229 w 1103367"/>
                <a:gd name="connsiteY2" fmla="*/ 646042 h 706598"/>
                <a:gd name="connsiteX3" fmla="*/ 589201 w 1103367"/>
                <a:gd name="connsiteY3" fmla="*/ 706404 h 706598"/>
                <a:gd name="connsiteX4" fmla="*/ 313729 w 1103367"/>
                <a:gd name="connsiteY4" fmla="*/ 641115 h 706598"/>
                <a:gd name="connsiteX5" fmla="*/ 149788 w 1103367"/>
                <a:gd name="connsiteY5" fmla="*/ 464970 h 706598"/>
                <a:gd name="connsiteX6" fmla="*/ 6 w 1103367"/>
                <a:gd name="connsiteY6" fmla="*/ 59304 h 706598"/>
                <a:gd name="connsiteX7" fmla="*/ 1091025 w 1103367"/>
                <a:gd name="connsiteY7" fmla="*/ 45027 h 70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3367" h="706598">
                  <a:moveTo>
                    <a:pt x="1103367" y="59304"/>
                  </a:moveTo>
                  <a:cubicBezTo>
                    <a:pt x="1056063" y="257827"/>
                    <a:pt x="1022697" y="367076"/>
                    <a:pt x="979631" y="437213"/>
                  </a:cubicBezTo>
                  <a:cubicBezTo>
                    <a:pt x="937280" y="506114"/>
                    <a:pt x="879905" y="569398"/>
                    <a:pt x="807229" y="646042"/>
                  </a:cubicBezTo>
                  <a:cubicBezTo>
                    <a:pt x="782957" y="671622"/>
                    <a:pt x="704118" y="709645"/>
                    <a:pt x="589201" y="706404"/>
                  </a:cubicBezTo>
                  <a:cubicBezTo>
                    <a:pt x="474284" y="703164"/>
                    <a:pt x="381314" y="691729"/>
                    <a:pt x="313729" y="641115"/>
                  </a:cubicBezTo>
                  <a:cubicBezTo>
                    <a:pt x="246144" y="590502"/>
                    <a:pt x="171762" y="486180"/>
                    <a:pt x="149788" y="464970"/>
                  </a:cubicBezTo>
                  <a:cubicBezTo>
                    <a:pt x="127815" y="443760"/>
                    <a:pt x="-1026" y="183826"/>
                    <a:pt x="6" y="59304"/>
                  </a:cubicBezTo>
                  <a:cubicBezTo>
                    <a:pt x="1038" y="-65219"/>
                    <a:pt x="1091025" y="45027"/>
                    <a:pt x="1091025" y="45027"/>
                  </a:cubicBezTo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AD910F-BE81-6BAF-BFB6-21491CCC4332}"/>
                </a:ext>
              </a:extLst>
            </p:cNvPr>
            <p:cNvSpPr/>
            <p:nvPr/>
          </p:nvSpPr>
          <p:spPr>
            <a:xfrm>
              <a:off x="7404003" y="2880048"/>
              <a:ext cx="1103966" cy="355021"/>
            </a:xfrm>
            <a:custGeom>
              <a:avLst/>
              <a:gdLst>
                <a:gd name="connsiteX0" fmla="*/ 552854 w 1103966"/>
                <a:gd name="connsiteY0" fmla="*/ 8 h 355021"/>
                <a:gd name="connsiteX1" fmla="*/ 1080986 w 1103966"/>
                <a:gd name="connsiteY1" fmla="*/ 122631 h 355021"/>
                <a:gd name="connsiteX2" fmla="*/ 425238 w 1103966"/>
                <a:gd name="connsiteY2" fmla="*/ 351064 h 355021"/>
                <a:gd name="connsiteX3" fmla="*/ 3877 w 1103966"/>
                <a:gd name="connsiteY3" fmla="*/ 163975 h 355021"/>
                <a:gd name="connsiteX4" fmla="*/ 552854 w 1103966"/>
                <a:gd name="connsiteY4" fmla="*/ 8 h 35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966" h="355021">
                  <a:moveTo>
                    <a:pt x="552854" y="8"/>
                  </a:moveTo>
                  <a:cubicBezTo>
                    <a:pt x="673660" y="460"/>
                    <a:pt x="971697" y="4112"/>
                    <a:pt x="1080986" y="122631"/>
                  </a:cubicBezTo>
                  <a:cubicBezTo>
                    <a:pt x="1190275" y="241150"/>
                    <a:pt x="899585" y="380375"/>
                    <a:pt x="425238" y="351064"/>
                  </a:cubicBezTo>
                  <a:cubicBezTo>
                    <a:pt x="-49109" y="321753"/>
                    <a:pt x="-1750" y="189036"/>
                    <a:pt x="3877" y="163975"/>
                  </a:cubicBezTo>
                  <a:cubicBezTo>
                    <a:pt x="47811" y="57395"/>
                    <a:pt x="332295" y="-802"/>
                    <a:pt x="552854" y="8"/>
                  </a:cubicBezTo>
                  <a:close/>
                </a:path>
              </a:pathLst>
            </a:custGeom>
            <a:solidFill>
              <a:srgbClr val="E6E6E6"/>
            </a:solidFill>
            <a:ln w="9540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910803-222A-4210-00CC-9FADA48C035E}"/>
                </a:ext>
              </a:extLst>
            </p:cNvPr>
            <p:cNvSpPr/>
            <p:nvPr/>
          </p:nvSpPr>
          <p:spPr>
            <a:xfrm>
              <a:off x="7467553" y="2941800"/>
              <a:ext cx="966746" cy="241434"/>
            </a:xfrm>
            <a:custGeom>
              <a:avLst/>
              <a:gdLst>
                <a:gd name="connsiteX0" fmla="*/ 966746 w 966746"/>
                <a:gd name="connsiteY0" fmla="*/ 120697 h 241434"/>
                <a:gd name="connsiteX1" fmla="*/ 483387 w 966746"/>
                <a:gd name="connsiteY1" fmla="*/ 241434 h 241434"/>
                <a:gd name="connsiteX2" fmla="*/ 0 w 966746"/>
                <a:gd name="connsiteY2" fmla="*/ 120697 h 241434"/>
                <a:gd name="connsiteX3" fmla="*/ 483359 w 966746"/>
                <a:gd name="connsiteY3" fmla="*/ 0 h 241434"/>
                <a:gd name="connsiteX4" fmla="*/ 966746 w 966746"/>
                <a:gd name="connsiteY4" fmla="*/ 120697 h 24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46" h="241434">
                  <a:moveTo>
                    <a:pt x="966746" y="120697"/>
                  </a:moveTo>
                  <a:cubicBezTo>
                    <a:pt x="966746" y="187381"/>
                    <a:pt x="750342" y="241434"/>
                    <a:pt x="483387" y="241434"/>
                  </a:cubicBezTo>
                  <a:cubicBezTo>
                    <a:pt x="216432" y="241434"/>
                    <a:pt x="0" y="187368"/>
                    <a:pt x="0" y="120697"/>
                  </a:cubicBezTo>
                  <a:cubicBezTo>
                    <a:pt x="0" y="54027"/>
                    <a:pt x="216404" y="0"/>
                    <a:pt x="483359" y="0"/>
                  </a:cubicBezTo>
                  <a:cubicBezTo>
                    <a:pt x="750315" y="0"/>
                    <a:pt x="966746" y="54027"/>
                    <a:pt x="966746" y="120697"/>
                  </a:cubicBezTo>
                  <a:close/>
                </a:path>
              </a:pathLst>
            </a:custGeom>
            <a:solidFill>
              <a:srgbClr val="999999"/>
            </a:solidFill>
            <a:ln w="6873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CFDEDB9-011D-1B7A-35FD-A2B3E3B14B5C}"/>
                </a:ext>
              </a:extLst>
            </p:cNvPr>
            <p:cNvSpPr/>
            <p:nvPr/>
          </p:nvSpPr>
          <p:spPr>
            <a:xfrm>
              <a:off x="4409869" y="3541726"/>
              <a:ext cx="191830" cy="185162"/>
            </a:xfrm>
            <a:custGeom>
              <a:avLst/>
              <a:gdLst>
                <a:gd name="connsiteX0" fmla="*/ 0 w 191830"/>
                <a:gd name="connsiteY0" fmla="*/ 92542 h 185162"/>
                <a:gd name="connsiteX1" fmla="*/ 95874 w 191830"/>
                <a:gd name="connsiteY1" fmla="*/ 185163 h 185162"/>
                <a:gd name="connsiteX2" fmla="*/ 191830 w 191830"/>
                <a:gd name="connsiteY2" fmla="*/ 92621 h 185162"/>
                <a:gd name="connsiteX3" fmla="*/ 95956 w 191830"/>
                <a:gd name="connsiteY3" fmla="*/ 0 h 185162"/>
                <a:gd name="connsiteX4" fmla="*/ 95943 w 191830"/>
                <a:gd name="connsiteY4" fmla="*/ 0 h 185162"/>
                <a:gd name="connsiteX5" fmla="*/ 0 w 191830"/>
                <a:gd name="connsiteY5" fmla="*/ 92542 h 18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830" h="185162">
                  <a:moveTo>
                    <a:pt x="0" y="92542"/>
                  </a:moveTo>
                  <a:cubicBezTo>
                    <a:pt x="-27" y="143673"/>
                    <a:pt x="42901" y="185136"/>
                    <a:pt x="95874" y="185163"/>
                  </a:cubicBezTo>
                  <a:cubicBezTo>
                    <a:pt x="148847" y="185190"/>
                    <a:pt x="191803" y="143753"/>
                    <a:pt x="191830" y="92621"/>
                  </a:cubicBezTo>
                  <a:cubicBezTo>
                    <a:pt x="191858" y="41490"/>
                    <a:pt x="148929" y="27"/>
                    <a:pt x="95956" y="0"/>
                  </a:cubicBezTo>
                  <a:cubicBezTo>
                    <a:pt x="95956" y="0"/>
                    <a:pt x="95943" y="0"/>
                    <a:pt x="95943" y="0"/>
                  </a:cubicBezTo>
                  <a:cubicBezTo>
                    <a:pt x="42997" y="27"/>
                    <a:pt x="55" y="41437"/>
                    <a:pt x="0" y="92542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25F3C68-C8AB-37DB-61ED-D5108BBA5211}"/>
                </a:ext>
              </a:extLst>
            </p:cNvPr>
            <p:cNvSpPr/>
            <p:nvPr/>
          </p:nvSpPr>
          <p:spPr>
            <a:xfrm>
              <a:off x="8830371" y="1332893"/>
              <a:ext cx="191830" cy="185162"/>
            </a:xfrm>
            <a:custGeom>
              <a:avLst/>
              <a:gdLst>
                <a:gd name="connsiteX0" fmla="*/ 0 w 191830"/>
                <a:gd name="connsiteY0" fmla="*/ 92528 h 185162"/>
                <a:gd name="connsiteX1" fmla="*/ 95860 w 191830"/>
                <a:gd name="connsiteY1" fmla="*/ 185163 h 185162"/>
                <a:gd name="connsiteX2" fmla="*/ 191830 w 191830"/>
                <a:gd name="connsiteY2" fmla="*/ 92635 h 185162"/>
                <a:gd name="connsiteX3" fmla="*/ 95970 w 191830"/>
                <a:gd name="connsiteY3" fmla="*/ 0 h 185162"/>
                <a:gd name="connsiteX4" fmla="*/ 95943 w 191830"/>
                <a:gd name="connsiteY4" fmla="*/ 0 h 185162"/>
                <a:gd name="connsiteX5" fmla="*/ 0 w 191830"/>
                <a:gd name="connsiteY5" fmla="*/ 92528 h 18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830" h="185162">
                  <a:moveTo>
                    <a:pt x="0" y="92528"/>
                  </a:moveTo>
                  <a:cubicBezTo>
                    <a:pt x="-27" y="143660"/>
                    <a:pt x="42887" y="185134"/>
                    <a:pt x="95860" y="185163"/>
                  </a:cubicBezTo>
                  <a:cubicBezTo>
                    <a:pt x="148833" y="185192"/>
                    <a:pt x="191803" y="143766"/>
                    <a:pt x="191830" y="92635"/>
                  </a:cubicBezTo>
                  <a:cubicBezTo>
                    <a:pt x="191858" y="41503"/>
                    <a:pt x="148943" y="29"/>
                    <a:pt x="95970" y="0"/>
                  </a:cubicBezTo>
                  <a:cubicBezTo>
                    <a:pt x="95956" y="0"/>
                    <a:pt x="95956" y="0"/>
                    <a:pt x="95943" y="0"/>
                  </a:cubicBezTo>
                  <a:cubicBezTo>
                    <a:pt x="42997" y="21"/>
                    <a:pt x="69" y="41422"/>
                    <a:pt x="0" y="92528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1662A6D-FB57-1743-E13D-5A3EA1F959F9}"/>
                </a:ext>
              </a:extLst>
            </p:cNvPr>
            <p:cNvSpPr/>
            <p:nvPr/>
          </p:nvSpPr>
          <p:spPr>
            <a:xfrm>
              <a:off x="7125749" y="3090652"/>
              <a:ext cx="191830" cy="185162"/>
            </a:xfrm>
            <a:custGeom>
              <a:avLst/>
              <a:gdLst>
                <a:gd name="connsiteX0" fmla="*/ 0 w 191830"/>
                <a:gd name="connsiteY0" fmla="*/ 92528 h 185162"/>
                <a:gd name="connsiteX1" fmla="*/ 95860 w 191830"/>
                <a:gd name="connsiteY1" fmla="*/ 185163 h 185162"/>
                <a:gd name="connsiteX2" fmla="*/ 191830 w 191830"/>
                <a:gd name="connsiteY2" fmla="*/ 92634 h 185162"/>
                <a:gd name="connsiteX3" fmla="*/ 95970 w 191830"/>
                <a:gd name="connsiteY3" fmla="*/ 0 h 185162"/>
                <a:gd name="connsiteX4" fmla="*/ 95943 w 191830"/>
                <a:gd name="connsiteY4" fmla="*/ 0 h 185162"/>
                <a:gd name="connsiteX5" fmla="*/ 0 w 191830"/>
                <a:gd name="connsiteY5" fmla="*/ 92528 h 18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830" h="185162">
                  <a:moveTo>
                    <a:pt x="0" y="92528"/>
                  </a:moveTo>
                  <a:cubicBezTo>
                    <a:pt x="-28" y="143660"/>
                    <a:pt x="42887" y="185136"/>
                    <a:pt x="95860" y="185163"/>
                  </a:cubicBezTo>
                  <a:cubicBezTo>
                    <a:pt x="148833" y="185190"/>
                    <a:pt x="191802" y="143766"/>
                    <a:pt x="191830" y="92634"/>
                  </a:cubicBezTo>
                  <a:cubicBezTo>
                    <a:pt x="191858" y="41503"/>
                    <a:pt x="148943" y="27"/>
                    <a:pt x="95970" y="0"/>
                  </a:cubicBezTo>
                  <a:cubicBezTo>
                    <a:pt x="95956" y="0"/>
                    <a:pt x="95956" y="0"/>
                    <a:pt x="95943" y="0"/>
                  </a:cubicBezTo>
                  <a:cubicBezTo>
                    <a:pt x="42997" y="13"/>
                    <a:pt x="55" y="41423"/>
                    <a:pt x="0" y="92528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725BE1-4429-D9A1-2945-93EBE6508E7F}"/>
                </a:ext>
              </a:extLst>
            </p:cNvPr>
            <p:cNvSpPr/>
            <p:nvPr/>
          </p:nvSpPr>
          <p:spPr>
            <a:xfrm>
              <a:off x="9006130" y="442777"/>
              <a:ext cx="1075072" cy="1035568"/>
            </a:xfrm>
            <a:custGeom>
              <a:avLst/>
              <a:gdLst>
                <a:gd name="connsiteX0" fmla="*/ 628628 w 1075072"/>
                <a:gd name="connsiteY0" fmla="*/ 761928 h 1035568"/>
                <a:gd name="connsiteX1" fmla="*/ 765615 w 1075072"/>
                <a:gd name="connsiteY1" fmla="*/ 987770 h 1035568"/>
                <a:gd name="connsiteX2" fmla="*/ 673552 w 1075072"/>
                <a:gd name="connsiteY2" fmla="*/ 741621 h 1035568"/>
                <a:gd name="connsiteX3" fmla="*/ 851197 w 1075072"/>
                <a:gd name="connsiteY3" fmla="*/ 939322 h 1035568"/>
                <a:gd name="connsiteX4" fmla="*/ 713853 w 1075072"/>
                <a:gd name="connsiteY4" fmla="*/ 713678 h 1035568"/>
                <a:gd name="connsiteX5" fmla="*/ 926116 w 1075072"/>
                <a:gd name="connsiteY5" fmla="*/ 876503 h 1035568"/>
                <a:gd name="connsiteX6" fmla="*/ 748141 w 1075072"/>
                <a:gd name="connsiteY6" fmla="*/ 679081 h 1035568"/>
                <a:gd name="connsiteX7" fmla="*/ 987784 w 1075072"/>
                <a:gd name="connsiteY7" fmla="*/ 801479 h 1035568"/>
                <a:gd name="connsiteX8" fmla="*/ 775260 w 1075072"/>
                <a:gd name="connsiteY8" fmla="*/ 638973 h 1035568"/>
                <a:gd name="connsiteX9" fmla="*/ 1034125 w 1075072"/>
                <a:gd name="connsiteY9" fmla="*/ 716799 h 1035568"/>
                <a:gd name="connsiteX10" fmla="*/ 794275 w 1075072"/>
                <a:gd name="connsiteY10" fmla="*/ 594747 h 1035568"/>
                <a:gd name="connsiteX11" fmla="*/ 1063556 w 1075072"/>
                <a:gd name="connsiteY11" fmla="*/ 625333 h 1035568"/>
                <a:gd name="connsiteX12" fmla="*/ 804567 w 1075072"/>
                <a:gd name="connsiteY12" fmla="*/ 547905 h 1035568"/>
                <a:gd name="connsiteX13" fmla="*/ 1075072 w 1075072"/>
                <a:gd name="connsiteY13" fmla="*/ 530202 h 1035568"/>
                <a:gd name="connsiteX14" fmla="*/ 805751 w 1075072"/>
                <a:gd name="connsiteY14" fmla="*/ 500028 h 1035568"/>
                <a:gd name="connsiteX15" fmla="*/ 1068275 w 1075072"/>
                <a:gd name="connsiteY15" fmla="*/ 434646 h 1035568"/>
                <a:gd name="connsiteX16" fmla="*/ 797798 w 1075072"/>
                <a:gd name="connsiteY16" fmla="*/ 452761 h 1035568"/>
                <a:gd name="connsiteX17" fmla="*/ 1043426 w 1075072"/>
                <a:gd name="connsiteY17" fmla="*/ 341931 h 1035568"/>
                <a:gd name="connsiteX18" fmla="*/ 780998 w 1075072"/>
                <a:gd name="connsiteY18" fmla="*/ 407698 h 1035568"/>
                <a:gd name="connsiteX19" fmla="*/ 1001337 w 1075072"/>
                <a:gd name="connsiteY19" fmla="*/ 255207 h 1035568"/>
                <a:gd name="connsiteX20" fmla="*/ 755887 w 1075072"/>
                <a:gd name="connsiteY20" fmla="*/ 366395 h 1035568"/>
                <a:gd name="connsiteX21" fmla="*/ 943452 w 1075072"/>
                <a:gd name="connsiteY21" fmla="*/ 177407 h 1035568"/>
                <a:gd name="connsiteX22" fmla="*/ 723360 w 1075072"/>
                <a:gd name="connsiteY22" fmla="*/ 330244 h 1035568"/>
                <a:gd name="connsiteX23" fmla="*/ 871739 w 1075072"/>
                <a:gd name="connsiteY23" fmla="*/ 111215 h 1035568"/>
                <a:gd name="connsiteX24" fmla="*/ 684491 w 1075072"/>
                <a:gd name="connsiteY24" fmla="*/ 300481 h 1035568"/>
                <a:gd name="connsiteX25" fmla="*/ 788648 w 1075072"/>
                <a:gd name="connsiteY25" fmla="*/ 58861 h 1035568"/>
                <a:gd name="connsiteX26" fmla="*/ 640627 w 1075072"/>
                <a:gd name="connsiteY26" fmla="*/ 278116 h 1035568"/>
                <a:gd name="connsiteX27" fmla="*/ 697012 w 1075072"/>
                <a:gd name="connsiteY27" fmla="*/ 22139 h 1035568"/>
                <a:gd name="connsiteX28" fmla="*/ 593240 w 1075072"/>
                <a:gd name="connsiteY28" fmla="*/ 263919 h 1035568"/>
                <a:gd name="connsiteX29" fmla="*/ 599941 w 1075072"/>
                <a:gd name="connsiteY29" fmla="*/ 2284 h 1035568"/>
                <a:gd name="connsiteX30" fmla="*/ 543969 w 1075072"/>
                <a:gd name="connsiteY30" fmla="*/ 258354 h 1035568"/>
                <a:gd name="connsiteX31" fmla="*/ 500752 w 1075072"/>
                <a:gd name="connsiteY31" fmla="*/ 0 h 1035568"/>
                <a:gd name="connsiteX32" fmla="*/ 494477 w 1075072"/>
                <a:gd name="connsiteY32" fmla="*/ 261635 h 1035568"/>
                <a:gd name="connsiteX33" fmla="*/ 402813 w 1075072"/>
                <a:gd name="connsiteY33" fmla="*/ 15339 h 1035568"/>
                <a:gd name="connsiteX34" fmla="*/ 446444 w 1075072"/>
                <a:gd name="connsiteY34" fmla="*/ 273627 h 1035568"/>
                <a:gd name="connsiteX35" fmla="*/ 309458 w 1075072"/>
                <a:gd name="connsiteY35" fmla="*/ 47785 h 1035568"/>
                <a:gd name="connsiteX36" fmla="*/ 401520 w 1075072"/>
                <a:gd name="connsiteY36" fmla="*/ 293947 h 1035568"/>
                <a:gd name="connsiteX37" fmla="*/ 223862 w 1075072"/>
                <a:gd name="connsiteY37" fmla="*/ 96247 h 1035568"/>
                <a:gd name="connsiteX38" fmla="*/ 361219 w 1075072"/>
                <a:gd name="connsiteY38" fmla="*/ 321877 h 1035568"/>
                <a:gd name="connsiteX39" fmla="*/ 148957 w 1075072"/>
                <a:gd name="connsiteY39" fmla="*/ 159053 h 1035568"/>
                <a:gd name="connsiteX40" fmla="*/ 326931 w 1075072"/>
                <a:gd name="connsiteY40" fmla="*/ 356487 h 1035568"/>
                <a:gd name="connsiteX41" fmla="*/ 87288 w 1075072"/>
                <a:gd name="connsiteY41" fmla="*/ 234077 h 1035568"/>
                <a:gd name="connsiteX42" fmla="*/ 299813 w 1075072"/>
                <a:gd name="connsiteY42" fmla="*/ 396582 h 1035568"/>
                <a:gd name="connsiteX43" fmla="*/ 40947 w 1075072"/>
                <a:gd name="connsiteY43" fmla="*/ 318769 h 1035568"/>
                <a:gd name="connsiteX44" fmla="*/ 280784 w 1075072"/>
                <a:gd name="connsiteY44" fmla="*/ 440808 h 1035568"/>
                <a:gd name="connsiteX45" fmla="*/ 11516 w 1075072"/>
                <a:gd name="connsiteY45" fmla="*/ 410235 h 1035568"/>
                <a:gd name="connsiteX46" fmla="*/ 270506 w 1075072"/>
                <a:gd name="connsiteY46" fmla="*/ 487663 h 1035568"/>
                <a:gd name="connsiteX47" fmla="*/ 0 w 1075072"/>
                <a:gd name="connsiteY47" fmla="*/ 505353 h 1035568"/>
                <a:gd name="connsiteX48" fmla="*/ 269322 w 1075072"/>
                <a:gd name="connsiteY48" fmla="*/ 535528 h 1035568"/>
                <a:gd name="connsiteX49" fmla="*/ 6783 w 1075072"/>
                <a:gd name="connsiteY49" fmla="*/ 600910 h 1035568"/>
                <a:gd name="connsiteX50" fmla="*/ 277261 w 1075072"/>
                <a:gd name="connsiteY50" fmla="*/ 582808 h 1035568"/>
                <a:gd name="connsiteX51" fmla="*/ 31646 w 1075072"/>
                <a:gd name="connsiteY51" fmla="*/ 693624 h 1035568"/>
                <a:gd name="connsiteX52" fmla="*/ 294074 w 1075072"/>
                <a:gd name="connsiteY52" fmla="*/ 627857 h 1035568"/>
                <a:gd name="connsiteX53" fmla="*/ 73735 w 1075072"/>
                <a:gd name="connsiteY53" fmla="*/ 780362 h 1035568"/>
                <a:gd name="connsiteX54" fmla="*/ 319172 w 1075072"/>
                <a:gd name="connsiteY54" fmla="*/ 669160 h 1035568"/>
                <a:gd name="connsiteX55" fmla="*/ 131621 w 1075072"/>
                <a:gd name="connsiteY55" fmla="*/ 858148 h 1035568"/>
                <a:gd name="connsiteX56" fmla="*/ 351712 w 1075072"/>
                <a:gd name="connsiteY56" fmla="*/ 705311 h 1035568"/>
                <a:gd name="connsiteX57" fmla="*/ 203333 w 1075072"/>
                <a:gd name="connsiteY57" fmla="*/ 924354 h 1035568"/>
                <a:gd name="connsiteX58" fmla="*/ 390582 w 1075072"/>
                <a:gd name="connsiteY58" fmla="*/ 735074 h 1035568"/>
                <a:gd name="connsiteX59" fmla="*/ 286411 w 1075072"/>
                <a:gd name="connsiteY59" fmla="*/ 976707 h 1035568"/>
                <a:gd name="connsiteX60" fmla="*/ 434446 w 1075072"/>
                <a:gd name="connsiteY60" fmla="*/ 757439 h 1035568"/>
                <a:gd name="connsiteX61" fmla="*/ 378060 w 1075072"/>
                <a:gd name="connsiteY61" fmla="*/ 1013429 h 1035568"/>
                <a:gd name="connsiteX62" fmla="*/ 481833 w 1075072"/>
                <a:gd name="connsiteY62" fmla="*/ 771650 h 1035568"/>
                <a:gd name="connsiteX63" fmla="*/ 475132 w 1075072"/>
                <a:gd name="connsiteY63" fmla="*/ 1033271 h 1035568"/>
                <a:gd name="connsiteX64" fmla="*/ 531104 w 1075072"/>
                <a:gd name="connsiteY64" fmla="*/ 777201 h 1035568"/>
                <a:gd name="connsiteX65" fmla="*/ 574322 w 1075072"/>
                <a:gd name="connsiteY65" fmla="*/ 1035568 h 1035568"/>
                <a:gd name="connsiteX66" fmla="*/ 580596 w 1075072"/>
                <a:gd name="connsiteY66" fmla="*/ 773934 h 1035568"/>
                <a:gd name="connsiteX67" fmla="*/ 672259 w 1075072"/>
                <a:gd name="connsiteY67" fmla="*/ 1020229 h 1035568"/>
                <a:gd name="connsiteX68" fmla="*/ 628628 w 1075072"/>
                <a:gd name="connsiteY68" fmla="*/ 761928 h 103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075072" h="1035568">
                  <a:moveTo>
                    <a:pt x="628628" y="761928"/>
                  </a:moveTo>
                  <a:lnTo>
                    <a:pt x="765615" y="987770"/>
                  </a:lnTo>
                  <a:lnTo>
                    <a:pt x="673552" y="741621"/>
                  </a:lnTo>
                  <a:lnTo>
                    <a:pt x="851197" y="939322"/>
                  </a:lnTo>
                  <a:lnTo>
                    <a:pt x="713853" y="713678"/>
                  </a:lnTo>
                  <a:lnTo>
                    <a:pt x="926116" y="876503"/>
                  </a:lnTo>
                  <a:lnTo>
                    <a:pt x="748141" y="679081"/>
                  </a:lnTo>
                  <a:lnTo>
                    <a:pt x="987784" y="801479"/>
                  </a:lnTo>
                  <a:lnTo>
                    <a:pt x="775260" y="638973"/>
                  </a:lnTo>
                  <a:lnTo>
                    <a:pt x="1034125" y="716799"/>
                  </a:lnTo>
                  <a:lnTo>
                    <a:pt x="794275" y="594747"/>
                  </a:lnTo>
                  <a:lnTo>
                    <a:pt x="1063556" y="625333"/>
                  </a:lnTo>
                  <a:lnTo>
                    <a:pt x="804567" y="547905"/>
                  </a:lnTo>
                  <a:lnTo>
                    <a:pt x="1075072" y="530202"/>
                  </a:lnTo>
                  <a:lnTo>
                    <a:pt x="805751" y="500028"/>
                  </a:lnTo>
                  <a:lnTo>
                    <a:pt x="1068275" y="434646"/>
                  </a:lnTo>
                  <a:lnTo>
                    <a:pt x="797798" y="452761"/>
                  </a:lnTo>
                  <a:lnTo>
                    <a:pt x="1043426" y="341931"/>
                  </a:lnTo>
                  <a:lnTo>
                    <a:pt x="780998" y="407698"/>
                  </a:lnTo>
                  <a:lnTo>
                    <a:pt x="1001337" y="255207"/>
                  </a:lnTo>
                  <a:lnTo>
                    <a:pt x="755887" y="366395"/>
                  </a:lnTo>
                  <a:lnTo>
                    <a:pt x="943452" y="177407"/>
                  </a:lnTo>
                  <a:lnTo>
                    <a:pt x="723360" y="330244"/>
                  </a:lnTo>
                  <a:lnTo>
                    <a:pt x="871739" y="111215"/>
                  </a:lnTo>
                  <a:lnTo>
                    <a:pt x="684491" y="300481"/>
                  </a:lnTo>
                  <a:lnTo>
                    <a:pt x="788648" y="58861"/>
                  </a:lnTo>
                  <a:lnTo>
                    <a:pt x="640627" y="278116"/>
                  </a:lnTo>
                  <a:lnTo>
                    <a:pt x="697012" y="22139"/>
                  </a:lnTo>
                  <a:lnTo>
                    <a:pt x="593240" y="263919"/>
                  </a:lnTo>
                  <a:lnTo>
                    <a:pt x="599941" y="2284"/>
                  </a:lnTo>
                  <a:lnTo>
                    <a:pt x="543969" y="258354"/>
                  </a:lnTo>
                  <a:lnTo>
                    <a:pt x="500752" y="0"/>
                  </a:lnTo>
                  <a:lnTo>
                    <a:pt x="494477" y="261635"/>
                  </a:lnTo>
                  <a:lnTo>
                    <a:pt x="402813" y="15339"/>
                  </a:lnTo>
                  <a:lnTo>
                    <a:pt x="446444" y="273627"/>
                  </a:lnTo>
                  <a:lnTo>
                    <a:pt x="309458" y="47785"/>
                  </a:lnTo>
                  <a:lnTo>
                    <a:pt x="401520" y="293947"/>
                  </a:lnTo>
                  <a:lnTo>
                    <a:pt x="223862" y="96247"/>
                  </a:lnTo>
                  <a:lnTo>
                    <a:pt x="361219" y="321877"/>
                  </a:lnTo>
                  <a:lnTo>
                    <a:pt x="148957" y="159053"/>
                  </a:lnTo>
                  <a:lnTo>
                    <a:pt x="326931" y="356487"/>
                  </a:lnTo>
                  <a:lnTo>
                    <a:pt x="87288" y="234077"/>
                  </a:lnTo>
                  <a:lnTo>
                    <a:pt x="299813" y="396582"/>
                  </a:lnTo>
                  <a:lnTo>
                    <a:pt x="40947" y="318769"/>
                  </a:lnTo>
                  <a:lnTo>
                    <a:pt x="280784" y="440808"/>
                  </a:lnTo>
                  <a:lnTo>
                    <a:pt x="11516" y="410235"/>
                  </a:lnTo>
                  <a:lnTo>
                    <a:pt x="270506" y="487663"/>
                  </a:lnTo>
                  <a:lnTo>
                    <a:pt x="0" y="505353"/>
                  </a:lnTo>
                  <a:lnTo>
                    <a:pt x="269322" y="535528"/>
                  </a:lnTo>
                  <a:lnTo>
                    <a:pt x="6783" y="600910"/>
                  </a:lnTo>
                  <a:lnTo>
                    <a:pt x="277261" y="582808"/>
                  </a:lnTo>
                  <a:lnTo>
                    <a:pt x="31646" y="693624"/>
                  </a:lnTo>
                  <a:lnTo>
                    <a:pt x="294074" y="627857"/>
                  </a:lnTo>
                  <a:lnTo>
                    <a:pt x="73735" y="780362"/>
                  </a:lnTo>
                  <a:lnTo>
                    <a:pt x="319172" y="669160"/>
                  </a:lnTo>
                  <a:lnTo>
                    <a:pt x="131621" y="858148"/>
                  </a:lnTo>
                  <a:lnTo>
                    <a:pt x="351712" y="705311"/>
                  </a:lnTo>
                  <a:lnTo>
                    <a:pt x="203333" y="924354"/>
                  </a:lnTo>
                  <a:lnTo>
                    <a:pt x="390582" y="735074"/>
                  </a:lnTo>
                  <a:lnTo>
                    <a:pt x="286411" y="976707"/>
                  </a:lnTo>
                  <a:lnTo>
                    <a:pt x="434446" y="757439"/>
                  </a:lnTo>
                  <a:lnTo>
                    <a:pt x="378060" y="1013429"/>
                  </a:lnTo>
                  <a:lnTo>
                    <a:pt x="481833" y="771650"/>
                  </a:lnTo>
                  <a:lnTo>
                    <a:pt x="475132" y="1033271"/>
                  </a:lnTo>
                  <a:lnTo>
                    <a:pt x="531104" y="777201"/>
                  </a:lnTo>
                  <a:lnTo>
                    <a:pt x="574322" y="1035568"/>
                  </a:lnTo>
                  <a:lnTo>
                    <a:pt x="580596" y="773934"/>
                  </a:lnTo>
                  <a:lnTo>
                    <a:pt x="672259" y="1020229"/>
                  </a:lnTo>
                  <a:lnTo>
                    <a:pt x="628628" y="761928"/>
                  </a:lnTo>
                </a:path>
              </a:pathLst>
            </a:custGeom>
            <a:solidFill>
              <a:srgbClr val="FCEE21"/>
            </a:solidFill>
            <a:ln w="41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4B8907-B68D-EDBB-316A-928388FB66B6}"/>
                </a:ext>
              </a:extLst>
            </p:cNvPr>
            <p:cNvSpPr txBox="1"/>
            <p:nvPr/>
          </p:nvSpPr>
          <p:spPr>
            <a:xfrm rot="18646558">
              <a:off x="7357956" y="2220440"/>
              <a:ext cx="444304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F86A90-A697-D4AA-6D7D-5D987E776AE4}"/>
                </a:ext>
              </a:extLst>
            </p:cNvPr>
            <p:cNvSpPr txBox="1"/>
            <p:nvPr/>
          </p:nvSpPr>
          <p:spPr>
            <a:xfrm rot="18646558">
              <a:off x="7479939" y="2057291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90ACBF-33D3-9BE8-672B-4D461C887BE2}"/>
                </a:ext>
              </a:extLst>
            </p:cNvPr>
            <p:cNvSpPr txBox="1"/>
            <p:nvPr/>
          </p:nvSpPr>
          <p:spPr>
            <a:xfrm rot="18646557">
              <a:off x="7715958" y="2133662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BA3600-2E4A-E913-8EC3-4E9FC733BCFC}"/>
                </a:ext>
              </a:extLst>
            </p:cNvPr>
            <p:cNvSpPr txBox="1"/>
            <p:nvPr/>
          </p:nvSpPr>
          <p:spPr>
            <a:xfrm rot="18646558">
              <a:off x="7956673" y="1633494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68ED00-BB22-2936-89F5-A7F792EF680F}"/>
                </a:ext>
              </a:extLst>
            </p:cNvPr>
            <p:cNvSpPr txBox="1"/>
            <p:nvPr/>
          </p:nvSpPr>
          <p:spPr>
            <a:xfrm rot="18646557">
              <a:off x="8142895" y="173571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679CFC-9D1D-4ADA-2282-1D36F8FB6D2F}"/>
                </a:ext>
              </a:extLst>
            </p:cNvPr>
            <p:cNvSpPr txBox="1"/>
            <p:nvPr/>
          </p:nvSpPr>
          <p:spPr>
            <a:xfrm rot="18646558">
              <a:off x="8112843" y="1456738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12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5FE73B0-1603-E7AB-7914-AA9A46F3FF84}"/>
                </a:ext>
              </a:extLst>
            </p:cNvPr>
            <p:cNvSpPr/>
            <p:nvPr/>
          </p:nvSpPr>
          <p:spPr>
            <a:xfrm>
              <a:off x="7915662" y="2042613"/>
              <a:ext cx="80532" cy="90137"/>
            </a:xfrm>
            <a:custGeom>
              <a:avLst/>
              <a:gdLst>
                <a:gd name="connsiteX0" fmla="*/ 0 w 80532"/>
                <a:gd name="connsiteY0" fmla="*/ 90138 h 90137"/>
                <a:gd name="connsiteX1" fmla="*/ 80533 w 80532"/>
                <a:gd name="connsiteY1" fmla="*/ 0 h 9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32" h="90137">
                  <a:moveTo>
                    <a:pt x="0" y="90138"/>
                  </a:moveTo>
                  <a:lnTo>
                    <a:pt x="80533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9A5E4B-CEAA-A1C5-C647-C432A04EDB1C}"/>
                </a:ext>
              </a:extLst>
            </p:cNvPr>
            <p:cNvSpPr/>
            <p:nvPr/>
          </p:nvSpPr>
          <p:spPr>
            <a:xfrm>
              <a:off x="7876971" y="2097995"/>
              <a:ext cx="77725" cy="78052"/>
            </a:xfrm>
            <a:custGeom>
              <a:avLst/>
              <a:gdLst>
                <a:gd name="connsiteX0" fmla="*/ 77725 w 77725"/>
                <a:gd name="connsiteY0" fmla="*/ 51902 h 78052"/>
                <a:gd name="connsiteX1" fmla="*/ 0 w 77725"/>
                <a:gd name="connsiteY1" fmla="*/ 78052 h 78052"/>
                <a:gd name="connsiteX2" fmla="*/ 15382 w 77725"/>
                <a:gd name="connsiteY2" fmla="*/ 0 h 78052"/>
                <a:gd name="connsiteX3" fmla="*/ 77725 w 77725"/>
                <a:gd name="connsiteY3" fmla="*/ 51902 h 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25" h="78052">
                  <a:moveTo>
                    <a:pt x="77725" y="51902"/>
                  </a:moveTo>
                  <a:lnTo>
                    <a:pt x="0" y="78052"/>
                  </a:lnTo>
                  <a:lnTo>
                    <a:pt x="15382" y="0"/>
                  </a:lnTo>
                  <a:lnTo>
                    <a:pt x="77725" y="51902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7CF580C-1286-40EB-63A1-9571561C622C}"/>
                </a:ext>
              </a:extLst>
            </p:cNvPr>
            <p:cNvSpPr/>
            <p:nvPr/>
          </p:nvSpPr>
          <p:spPr>
            <a:xfrm>
              <a:off x="7957160" y="1999317"/>
              <a:ext cx="77725" cy="78052"/>
            </a:xfrm>
            <a:custGeom>
              <a:avLst/>
              <a:gdLst>
                <a:gd name="connsiteX0" fmla="*/ 62343 w 77725"/>
                <a:gd name="connsiteY0" fmla="*/ 78052 h 78052"/>
                <a:gd name="connsiteX1" fmla="*/ 77725 w 77725"/>
                <a:gd name="connsiteY1" fmla="*/ 0 h 78052"/>
                <a:gd name="connsiteX2" fmla="*/ 0 w 77725"/>
                <a:gd name="connsiteY2" fmla="*/ 26150 h 78052"/>
                <a:gd name="connsiteX3" fmla="*/ 62343 w 77725"/>
                <a:gd name="connsiteY3" fmla="*/ 78052 h 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25" h="78052">
                  <a:moveTo>
                    <a:pt x="62343" y="78052"/>
                  </a:moveTo>
                  <a:lnTo>
                    <a:pt x="77725" y="0"/>
                  </a:lnTo>
                  <a:lnTo>
                    <a:pt x="0" y="26150"/>
                  </a:lnTo>
                  <a:lnTo>
                    <a:pt x="62343" y="78052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88897F-B354-149D-7107-A38134513ED8}"/>
                </a:ext>
              </a:extLst>
            </p:cNvPr>
            <p:cNvSpPr txBox="1"/>
            <p:nvPr/>
          </p:nvSpPr>
          <p:spPr>
            <a:xfrm>
              <a:off x="9085015" y="1406635"/>
              <a:ext cx="361749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659BE-A053-7255-43B3-2AE080CF829F}"/>
                </a:ext>
              </a:extLst>
            </p:cNvPr>
            <p:cNvSpPr txBox="1"/>
            <p:nvPr/>
          </p:nvSpPr>
          <p:spPr>
            <a:xfrm>
              <a:off x="9230958" y="163461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4B1F1B-E7F2-FFB6-57CA-B0927A9255C0}"/>
                </a:ext>
              </a:extLst>
            </p:cNvPr>
            <p:cNvSpPr txBox="1"/>
            <p:nvPr/>
          </p:nvSpPr>
          <p:spPr>
            <a:xfrm>
              <a:off x="9327410" y="1406635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3E586B6-1C2F-4699-BC96-9FC8540BA3B8}"/>
                </a:ext>
              </a:extLst>
            </p:cNvPr>
            <p:cNvSpPr txBox="1"/>
            <p:nvPr/>
          </p:nvSpPr>
          <p:spPr>
            <a:xfrm>
              <a:off x="9528624" y="1594247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16BA3F-1128-BAD3-935D-0F9D514A0F22}"/>
                </a:ext>
              </a:extLst>
            </p:cNvPr>
            <p:cNvSpPr txBox="1"/>
            <p:nvPr/>
          </p:nvSpPr>
          <p:spPr>
            <a:xfrm>
              <a:off x="9998200" y="1402384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809CB0-4894-2241-6DBC-19CA7DFD0474}"/>
                </a:ext>
              </a:extLst>
            </p:cNvPr>
            <p:cNvSpPr txBox="1"/>
            <p:nvPr/>
          </p:nvSpPr>
          <p:spPr>
            <a:xfrm>
              <a:off x="10105738" y="1634615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F9384C-D873-6A5E-E873-147A2D80F9BE}"/>
                </a:ext>
              </a:extLst>
            </p:cNvPr>
            <p:cNvSpPr txBox="1"/>
            <p:nvPr/>
          </p:nvSpPr>
          <p:spPr>
            <a:xfrm>
              <a:off x="10245311" y="1406635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4037B5-115B-01D2-3B8F-4CE323DD9DC9}"/>
                </a:ext>
              </a:extLst>
            </p:cNvPr>
            <p:cNvSpPr/>
            <p:nvPr/>
          </p:nvSpPr>
          <p:spPr>
            <a:xfrm>
              <a:off x="9758880" y="1675010"/>
              <a:ext cx="182542" cy="13280"/>
            </a:xfrm>
            <a:custGeom>
              <a:avLst/>
              <a:gdLst>
                <a:gd name="connsiteX0" fmla="*/ 0 w 182542"/>
                <a:gd name="connsiteY0" fmla="*/ 0 h 13280"/>
                <a:gd name="connsiteX1" fmla="*/ 182543 w 182542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542" h="13280">
                  <a:moveTo>
                    <a:pt x="0" y="0"/>
                  </a:moveTo>
                  <a:lnTo>
                    <a:pt x="182543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E707DAC-F110-69CA-6BF5-FECAD5DD04A8}"/>
                </a:ext>
              </a:extLst>
            </p:cNvPr>
            <p:cNvSpPr/>
            <p:nvPr/>
          </p:nvSpPr>
          <p:spPr>
            <a:xfrm>
              <a:off x="9929384" y="1635273"/>
              <a:ext cx="71286" cy="79459"/>
            </a:xfrm>
            <a:custGeom>
              <a:avLst/>
              <a:gdLst>
                <a:gd name="connsiteX0" fmla="*/ 0 w 71286"/>
                <a:gd name="connsiteY0" fmla="*/ 79460 h 79459"/>
                <a:gd name="connsiteX1" fmla="*/ 71287 w 71286"/>
                <a:gd name="connsiteY1" fmla="*/ 39737 h 79459"/>
                <a:gd name="connsiteX2" fmla="*/ 0 w 71286"/>
                <a:gd name="connsiteY2" fmla="*/ 0 h 79459"/>
                <a:gd name="connsiteX3" fmla="*/ 0 w 71286"/>
                <a:gd name="connsiteY3" fmla="*/ 79460 h 7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59">
                  <a:moveTo>
                    <a:pt x="0" y="79460"/>
                  </a:moveTo>
                  <a:lnTo>
                    <a:pt x="71287" y="39737"/>
                  </a:lnTo>
                  <a:lnTo>
                    <a:pt x="0" y="0"/>
                  </a:lnTo>
                  <a:lnTo>
                    <a:pt x="0" y="79460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FBA7E48-8371-D898-AAC8-F1D17517AA0F}"/>
                </a:ext>
              </a:extLst>
            </p:cNvPr>
            <p:cNvSpPr/>
            <p:nvPr/>
          </p:nvSpPr>
          <p:spPr>
            <a:xfrm>
              <a:off x="3841161" y="3709034"/>
              <a:ext cx="117984" cy="229925"/>
            </a:xfrm>
            <a:custGeom>
              <a:avLst/>
              <a:gdLst>
                <a:gd name="connsiteX0" fmla="*/ 0 w 117984"/>
                <a:gd name="connsiteY0" fmla="*/ 229926 h 229925"/>
                <a:gd name="connsiteX1" fmla="*/ 26143 w 117984"/>
                <a:gd name="connsiteY1" fmla="*/ 96359 h 229925"/>
                <a:gd name="connsiteX2" fmla="*/ 4981 w 117984"/>
                <a:gd name="connsiteY2" fmla="*/ 96359 h 229925"/>
                <a:gd name="connsiteX3" fmla="*/ 8943 w 117984"/>
                <a:gd name="connsiteY3" fmla="*/ 75641 h 229925"/>
                <a:gd name="connsiteX4" fmla="*/ 30408 w 117984"/>
                <a:gd name="connsiteY4" fmla="*/ 75641 h 229925"/>
                <a:gd name="connsiteX5" fmla="*/ 32059 w 117984"/>
                <a:gd name="connsiteY5" fmla="*/ 67672 h 229925"/>
                <a:gd name="connsiteX6" fmla="*/ 58201 w 117984"/>
                <a:gd name="connsiteY6" fmla="*/ 13792 h 229925"/>
                <a:gd name="connsiteX7" fmla="*/ 96177 w 117984"/>
                <a:gd name="connsiteY7" fmla="*/ 86 h 229925"/>
                <a:gd name="connsiteX8" fmla="*/ 117985 w 117984"/>
                <a:gd name="connsiteY8" fmla="*/ 4243 h 229925"/>
                <a:gd name="connsiteX9" fmla="*/ 112027 w 117984"/>
                <a:gd name="connsiteY9" fmla="*/ 25280 h 229925"/>
                <a:gd name="connsiteX10" fmla="*/ 95860 w 117984"/>
                <a:gd name="connsiteY10" fmla="*/ 22411 h 229925"/>
                <a:gd name="connsiteX11" fmla="*/ 58862 w 117984"/>
                <a:gd name="connsiteY11" fmla="*/ 68310 h 229925"/>
                <a:gd name="connsiteX12" fmla="*/ 57486 w 117984"/>
                <a:gd name="connsiteY12" fmla="*/ 75641 h 229925"/>
                <a:gd name="connsiteX13" fmla="*/ 93136 w 117984"/>
                <a:gd name="connsiteY13" fmla="*/ 75641 h 229925"/>
                <a:gd name="connsiteX14" fmla="*/ 88857 w 117984"/>
                <a:gd name="connsiteY14" fmla="*/ 96359 h 229925"/>
                <a:gd name="connsiteX15" fmla="*/ 53509 w 117984"/>
                <a:gd name="connsiteY15" fmla="*/ 96359 h 229925"/>
                <a:gd name="connsiteX16" fmla="*/ 27106 w 117984"/>
                <a:gd name="connsiteY16" fmla="*/ 229926 h 2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84" h="229925">
                  <a:moveTo>
                    <a:pt x="0" y="229926"/>
                  </a:moveTo>
                  <a:lnTo>
                    <a:pt x="26143" y="96359"/>
                  </a:lnTo>
                  <a:lnTo>
                    <a:pt x="4981" y="96359"/>
                  </a:lnTo>
                  <a:lnTo>
                    <a:pt x="8943" y="75641"/>
                  </a:lnTo>
                  <a:lnTo>
                    <a:pt x="30408" y="75641"/>
                  </a:lnTo>
                  <a:lnTo>
                    <a:pt x="32059" y="67672"/>
                  </a:lnTo>
                  <a:cubicBezTo>
                    <a:pt x="34205" y="47379"/>
                    <a:pt x="43424" y="28374"/>
                    <a:pt x="58201" y="13792"/>
                  </a:cubicBezTo>
                  <a:cubicBezTo>
                    <a:pt x="68658" y="4840"/>
                    <a:pt x="82197" y="-47"/>
                    <a:pt x="96177" y="86"/>
                  </a:cubicBezTo>
                  <a:cubicBezTo>
                    <a:pt x="103703" y="-379"/>
                    <a:pt x="111215" y="1055"/>
                    <a:pt x="117985" y="4243"/>
                  </a:cubicBezTo>
                  <a:lnTo>
                    <a:pt x="112027" y="25280"/>
                  </a:lnTo>
                  <a:cubicBezTo>
                    <a:pt x="106909" y="23221"/>
                    <a:pt x="101405" y="22252"/>
                    <a:pt x="95860" y="22411"/>
                  </a:cubicBezTo>
                  <a:cubicBezTo>
                    <a:pt x="74066" y="22411"/>
                    <a:pt x="63485" y="42810"/>
                    <a:pt x="58862" y="68310"/>
                  </a:cubicBezTo>
                  <a:lnTo>
                    <a:pt x="57486" y="75641"/>
                  </a:lnTo>
                  <a:lnTo>
                    <a:pt x="93136" y="75641"/>
                  </a:lnTo>
                  <a:lnTo>
                    <a:pt x="88857" y="96359"/>
                  </a:lnTo>
                  <a:lnTo>
                    <a:pt x="53509" y="96359"/>
                  </a:lnTo>
                  <a:lnTo>
                    <a:pt x="27106" y="229926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A135702-0FD2-5E06-B30D-3B7B8A417D30}"/>
                </a:ext>
              </a:extLst>
            </p:cNvPr>
            <p:cNvSpPr/>
            <p:nvPr/>
          </p:nvSpPr>
          <p:spPr>
            <a:xfrm>
              <a:off x="3942476" y="3717739"/>
              <a:ext cx="66120" cy="259788"/>
            </a:xfrm>
            <a:custGeom>
              <a:avLst/>
              <a:gdLst>
                <a:gd name="connsiteX0" fmla="*/ 66120 w 66120"/>
                <a:gd name="connsiteY0" fmla="*/ 0 h 259788"/>
                <a:gd name="connsiteX1" fmla="*/ 24499 w 66120"/>
                <a:gd name="connsiteY1" fmla="*/ 130366 h 259788"/>
                <a:gd name="connsiteX2" fmla="*/ 66120 w 66120"/>
                <a:gd name="connsiteY2" fmla="*/ 259788 h 259788"/>
                <a:gd name="connsiteX3" fmla="*/ 43322 w 66120"/>
                <a:gd name="connsiteY3" fmla="*/ 259788 h 259788"/>
                <a:gd name="connsiteX4" fmla="*/ 63 w 66120"/>
                <a:gd name="connsiteY4" fmla="*/ 130366 h 259788"/>
                <a:gd name="connsiteX5" fmla="*/ 43322 w 66120"/>
                <a:gd name="connsiteY5" fmla="*/ 0 h 2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20" h="259788">
                  <a:moveTo>
                    <a:pt x="66120" y="0"/>
                  </a:moveTo>
                  <a:cubicBezTo>
                    <a:pt x="37611" y="37771"/>
                    <a:pt x="22958" y="83657"/>
                    <a:pt x="24499" y="130366"/>
                  </a:cubicBezTo>
                  <a:cubicBezTo>
                    <a:pt x="23549" y="176716"/>
                    <a:pt x="38148" y="222110"/>
                    <a:pt x="66120" y="259788"/>
                  </a:cubicBezTo>
                  <a:lnTo>
                    <a:pt x="43322" y="259788"/>
                  </a:lnTo>
                  <a:cubicBezTo>
                    <a:pt x="14138" y="222615"/>
                    <a:pt x="-1107" y="176995"/>
                    <a:pt x="63" y="130366"/>
                  </a:cubicBezTo>
                  <a:cubicBezTo>
                    <a:pt x="-983" y="83471"/>
                    <a:pt x="14248" y="37585"/>
                    <a:pt x="43322" y="0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492657B-A08E-2758-565A-64A0638F45CD}"/>
                </a:ext>
              </a:extLst>
            </p:cNvPr>
            <p:cNvSpPr/>
            <p:nvPr/>
          </p:nvSpPr>
          <p:spPr>
            <a:xfrm>
              <a:off x="4037904" y="3781118"/>
              <a:ext cx="152671" cy="220899"/>
            </a:xfrm>
            <a:custGeom>
              <a:avLst/>
              <a:gdLst>
                <a:gd name="connsiteX0" fmla="*/ 1376 w 152671"/>
                <a:gd name="connsiteY0" fmla="*/ 53932 h 220899"/>
                <a:gd name="connsiteX1" fmla="*/ 0 w 152671"/>
                <a:gd name="connsiteY1" fmla="*/ 3557 h 220899"/>
                <a:gd name="connsiteX2" fmla="*/ 26143 w 152671"/>
                <a:gd name="connsiteY2" fmla="*/ 3557 h 220899"/>
                <a:gd name="connsiteX3" fmla="*/ 27518 w 152671"/>
                <a:gd name="connsiteY3" fmla="*/ 30013 h 220899"/>
                <a:gd name="connsiteX4" fmla="*/ 28179 w 152671"/>
                <a:gd name="connsiteY4" fmla="*/ 30013 h 220899"/>
                <a:gd name="connsiteX5" fmla="*/ 84963 w 152671"/>
                <a:gd name="connsiteY5" fmla="*/ 51 h 220899"/>
                <a:gd name="connsiteX6" fmla="*/ 152672 w 152671"/>
                <a:gd name="connsiteY6" fmla="*/ 78409 h 220899"/>
                <a:gd name="connsiteX7" fmla="*/ 80023 w 152671"/>
                <a:gd name="connsiteY7" fmla="*/ 161282 h 220899"/>
                <a:gd name="connsiteX8" fmla="*/ 30821 w 152671"/>
                <a:gd name="connsiteY8" fmla="*/ 137057 h 220899"/>
                <a:gd name="connsiteX9" fmla="*/ 30146 w 152671"/>
                <a:gd name="connsiteY9" fmla="*/ 137057 h 220899"/>
                <a:gd name="connsiteX10" fmla="*/ 30146 w 152671"/>
                <a:gd name="connsiteY10" fmla="*/ 220900 h 220899"/>
                <a:gd name="connsiteX11" fmla="*/ 1417 w 152671"/>
                <a:gd name="connsiteY11" fmla="*/ 220900 h 220899"/>
                <a:gd name="connsiteX12" fmla="*/ 30105 w 152671"/>
                <a:gd name="connsiteY12" fmla="*/ 95103 h 220899"/>
                <a:gd name="connsiteX13" fmla="*/ 31481 w 152671"/>
                <a:gd name="connsiteY13" fmla="*/ 106578 h 220899"/>
                <a:gd name="connsiteX14" fmla="*/ 75070 w 152671"/>
                <a:gd name="connsiteY14" fmla="*/ 139408 h 220899"/>
                <a:gd name="connsiteX15" fmla="*/ 123612 w 152671"/>
                <a:gd name="connsiteY15" fmla="*/ 79803 h 220899"/>
                <a:gd name="connsiteX16" fmla="*/ 76061 w 152671"/>
                <a:gd name="connsiteY16" fmla="*/ 22430 h 220899"/>
                <a:gd name="connsiteX17" fmla="*/ 30146 w 152671"/>
                <a:gd name="connsiteY17" fmla="*/ 68647 h 22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671" h="220899">
                  <a:moveTo>
                    <a:pt x="1376" y="53932"/>
                  </a:moveTo>
                  <a:cubicBezTo>
                    <a:pt x="1376" y="34157"/>
                    <a:pt x="716" y="18219"/>
                    <a:pt x="0" y="3557"/>
                  </a:cubicBezTo>
                  <a:lnTo>
                    <a:pt x="26143" y="3557"/>
                  </a:lnTo>
                  <a:lnTo>
                    <a:pt x="27518" y="30013"/>
                  </a:lnTo>
                  <a:lnTo>
                    <a:pt x="28179" y="30013"/>
                  </a:lnTo>
                  <a:cubicBezTo>
                    <a:pt x="39915" y="10662"/>
                    <a:pt x="61751" y="-866"/>
                    <a:pt x="84963" y="51"/>
                  </a:cubicBezTo>
                  <a:cubicBezTo>
                    <a:pt x="123612" y="51"/>
                    <a:pt x="152672" y="31606"/>
                    <a:pt x="152672" y="78409"/>
                  </a:cubicBezTo>
                  <a:cubicBezTo>
                    <a:pt x="152672" y="133883"/>
                    <a:pt x="117668" y="161282"/>
                    <a:pt x="80023" y="161282"/>
                  </a:cubicBezTo>
                  <a:cubicBezTo>
                    <a:pt x="60348" y="162118"/>
                    <a:pt x="41663" y="152915"/>
                    <a:pt x="30821" y="137057"/>
                  </a:cubicBezTo>
                  <a:lnTo>
                    <a:pt x="30146" y="137057"/>
                  </a:lnTo>
                  <a:lnTo>
                    <a:pt x="30146" y="220900"/>
                  </a:lnTo>
                  <a:lnTo>
                    <a:pt x="1417" y="220900"/>
                  </a:lnTo>
                  <a:close/>
                  <a:moveTo>
                    <a:pt x="30105" y="95103"/>
                  </a:moveTo>
                  <a:cubicBezTo>
                    <a:pt x="30201" y="98954"/>
                    <a:pt x="30656" y="102806"/>
                    <a:pt x="31481" y="106578"/>
                  </a:cubicBezTo>
                  <a:cubicBezTo>
                    <a:pt x="36462" y="125888"/>
                    <a:pt x="54445" y="139448"/>
                    <a:pt x="75070" y="139408"/>
                  </a:cubicBezTo>
                  <a:cubicBezTo>
                    <a:pt x="105780" y="139408"/>
                    <a:pt x="123612" y="115197"/>
                    <a:pt x="123612" y="79803"/>
                  </a:cubicBezTo>
                  <a:cubicBezTo>
                    <a:pt x="123612" y="48885"/>
                    <a:pt x="106771" y="22430"/>
                    <a:pt x="76061" y="22430"/>
                  </a:cubicBezTo>
                  <a:cubicBezTo>
                    <a:pt x="50937" y="24581"/>
                    <a:pt x="31316" y="44316"/>
                    <a:pt x="30146" y="68647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EF05D57-6FFE-983B-18BB-BA7D58D7FA7F}"/>
                </a:ext>
              </a:extLst>
            </p:cNvPr>
            <p:cNvSpPr/>
            <p:nvPr/>
          </p:nvSpPr>
          <p:spPr>
            <a:xfrm>
              <a:off x="4210003" y="3922266"/>
              <a:ext cx="84907" cy="124880"/>
            </a:xfrm>
            <a:custGeom>
              <a:avLst/>
              <a:gdLst>
                <a:gd name="connsiteX0" fmla="*/ 84908 w 84907"/>
                <a:gd name="connsiteY0" fmla="*/ 61132 h 124880"/>
                <a:gd name="connsiteX1" fmla="*/ 41387 w 84907"/>
                <a:gd name="connsiteY1" fmla="*/ 124881 h 124880"/>
                <a:gd name="connsiteX2" fmla="*/ 0 w 84907"/>
                <a:gd name="connsiteY2" fmla="*/ 62806 h 124880"/>
                <a:gd name="connsiteX3" fmla="*/ 43520 w 84907"/>
                <a:gd name="connsiteY3" fmla="*/ 0 h 124880"/>
                <a:gd name="connsiteX4" fmla="*/ 84908 w 84907"/>
                <a:gd name="connsiteY4" fmla="*/ 61132 h 124880"/>
                <a:gd name="connsiteX5" fmla="*/ 16951 w 84907"/>
                <a:gd name="connsiteY5" fmla="*/ 62991 h 124880"/>
                <a:gd name="connsiteX6" fmla="*/ 42364 w 84907"/>
                <a:gd name="connsiteY6" fmla="*/ 112237 h 124880"/>
                <a:gd name="connsiteX7" fmla="*/ 67970 w 84907"/>
                <a:gd name="connsiteY7" fmla="*/ 61876 h 124880"/>
                <a:gd name="connsiteX8" fmla="*/ 42543 w 84907"/>
                <a:gd name="connsiteY8" fmla="*/ 12630 h 124880"/>
                <a:gd name="connsiteX9" fmla="*/ 16951 w 84907"/>
                <a:gd name="connsiteY9" fmla="*/ 62991 h 12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907" h="124880">
                  <a:moveTo>
                    <a:pt x="84908" y="61132"/>
                  </a:moveTo>
                  <a:cubicBezTo>
                    <a:pt x="84908" y="102210"/>
                    <a:pt x="69126" y="124881"/>
                    <a:pt x="41387" y="124881"/>
                  </a:cubicBezTo>
                  <a:cubicBezTo>
                    <a:pt x="16951" y="124881"/>
                    <a:pt x="385" y="102768"/>
                    <a:pt x="0" y="62806"/>
                  </a:cubicBezTo>
                  <a:cubicBezTo>
                    <a:pt x="0" y="22299"/>
                    <a:pt x="18107" y="0"/>
                    <a:pt x="43520" y="0"/>
                  </a:cubicBezTo>
                  <a:cubicBezTo>
                    <a:pt x="69883" y="0"/>
                    <a:pt x="84908" y="22671"/>
                    <a:pt x="84908" y="61132"/>
                  </a:cubicBezTo>
                  <a:close/>
                  <a:moveTo>
                    <a:pt x="16951" y="62991"/>
                  </a:moveTo>
                  <a:cubicBezTo>
                    <a:pt x="16951" y="94401"/>
                    <a:pt x="26954" y="112237"/>
                    <a:pt x="42364" y="112237"/>
                  </a:cubicBezTo>
                  <a:cubicBezTo>
                    <a:pt x="59687" y="112237"/>
                    <a:pt x="67970" y="92727"/>
                    <a:pt x="67970" y="61876"/>
                  </a:cubicBezTo>
                  <a:cubicBezTo>
                    <a:pt x="67970" y="32153"/>
                    <a:pt x="60072" y="12630"/>
                    <a:pt x="42543" y="12630"/>
                  </a:cubicBezTo>
                  <a:cubicBezTo>
                    <a:pt x="27725" y="12630"/>
                    <a:pt x="16951" y="30095"/>
                    <a:pt x="16951" y="62991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A2C2FD7-F115-A827-4421-E9ACB861569B}"/>
                </a:ext>
              </a:extLst>
            </p:cNvPr>
            <p:cNvSpPr/>
            <p:nvPr/>
          </p:nvSpPr>
          <p:spPr>
            <a:xfrm>
              <a:off x="4464562" y="3781118"/>
              <a:ext cx="152616" cy="220899"/>
            </a:xfrm>
            <a:custGeom>
              <a:avLst/>
              <a:gdLst>
                <a:gd name="connsiteX0" fmla="*/ 1376 w 152616"/>
                <a:gd name="connsiteY0" fmla="*/ 53932 h 220899"/>
                <a:gd name="connsiteX1" fmla="*/ 0 w 152616"/>
                <a:gd name="connsiteY1" fmla="*/ 3557 h 220899"/>
                <a:gd name="connsiteX2" fmla="*/ 26143 w 152616"/>
                <a:gd name="connsiteY2" fmla="*/ 3557 h 220899"/>
                <a:gd name="connsiteX3" fmla="*/ 27450 w 152616"/>
                <a:gd name="connsiteY3" fmla="*/ 30013 h 220899"/>
                <a:gd name="connsiteX4" fmla="*/ 28110 w 152616"/>
                <a:gd name="connsiteY4" fmla="*/ 30013 h 220899"/>
                <a:gd name="connsiteX5" fmla="*/ 84908 w 152616"/>
                <a:gd name="connsiteY5" fmla="*/ 51 h 220899"/>
                <a:gd name="connsiteX6" fmla="*/ 152617 w 152616"/>
                <a:gd name="connsiteY6" fmla="*/ 78409 h 220899"/>
                <a:gd name="connsiteX7" fmla="*/ 79968 w 152616"/>
                <a:gd name="connsiteY7" fmla="*/ 161282 h 220899"/>
                <a:gd name="connsiteX8" fmla="*/ 30766 w 152616"/>
                <a:gd name="connsiteY8" fmla="*/ 137057 h 220899"/>
                <a:gd name="connsiteX9" fmla="*/ 30105 w 152616"/>
                <a:gd name="connsiteY9" fmla="*/ 137057 h 220899"/>
                <a:gd name="connsiteX10" fmla="*/ 30105 w 152616"/>
                <a:gd name="connsiteY10" fmla="*/ 220900 h 220899"/>
                <a:gd name="connsiteX11" fmla="*/ 1362 w 152616"/>
                <a:gd name="connsiteY11" fmla="*/ 220900 h 220899"/>
                <a:gd name="connsiteX12" fmla="*/ 30119 w 152616"/>
                <a:gd name="connsiteY12" fmla="*/ 95103 h 220899"/>
                <a:gd name="connsiteX13" fmla="*/ 31495 w 152616"/>
                <a:gd name="connsiteY13" fmla="*/ 106578 h 220899"/>
                <a:gd name="connsiteX14" fmla="*/ 75084 w 152616"/>
                <a:gd name="connsiteY14" fmla="*/ 139408 h 220899"/>
                <a:gd name="connsiteX15" fmla="*/ 123626 w 152616"/>
                <a:gd name="connsiteY15" fmla="*/ 79803 h 220899"/>
                <a:gd name="connsiteX16" fmla="*/ 76074 w 152616"/>
                <a:gd name="connsiteY16" fmla="*/ 22430 h 220899"/>
                <a:gd name="connsiteX17" fmla="*/ 32141 w 152616"/>
                <a:gd name="connsiteY17" fmla="*/ 57173 h 220899"/>
                <a:gd name="connsiteX18" fmla="*/ 30174 w 152616"/>
                <a:gd name="connsiteY18" fmla="*/ 68647 h 22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616" h="220899">
                  <a:moveTo>
                    <a:pt x="1376" y="53932"/>
                  </a:moveTo>
                  <a:cubicBezTo>
                    <a:pt x="1376" y="34157"/>
                    <a:pt x="716" y="18219"/>
                    <a:pt x="0" y="3557"/>
                  </a:cubicBezTo>
                  <a:lnTo>
                    <a:pt x="26143" y="3557"/>
                  </a:lnTo>
                  <a:lnTo>
                    <a:pt x="27450" y="30013"/>
                  </a:lnTo>
                  <a:lnTo>
                    <a:pt x="28110" y="30013"/>
                  </a:lnTo>
                  <a:cubicBezTo>
                    <a:pt x="39847" y="10662"/>
                    <a:pt x="61696" y="-866"/>
                    <a:pt x="84908" y="51"/>
                  </a:cubicBezTo>
                  <a:cubicBezTo>
                    <a:pt x="123557" y="51"/>
                    <a:pt x="152617" y="31606"/>
                    <a:pt x="152617" y="78409"/>
                  </a:cubicBezTo>
                  <a:cubicBezTo>
                    <a:pt x="152617" y="133883"/>
                    <a:pt x="117613" y="161282"/>
                    <a:pt x="79968" y="161282"/>
                  </a:cubicBezTo>
                  <a:cubicBezTo>
                    <a:pt x="60293" y="162118"/>
                    <a:pt x="41608" y="152915"/>
                    <a:pt x="30766" y="137057"/>
                  </a:cubicBezTo>
                  <a:lnTo>
                    <a:pt x="30105" y="137057"/>
                  </a:lnTo>
                  <a:lnTo>
                    <a:pt x="30105" y="220900"/>
                  </a:lnTo>
                  <a:lnTo>
                    <a:pt x="1362" y="220900"/>
                  </a:lnTo>
                  <a:close/>
                  <a:moveTo>
                    <a:pt x="30119" y="95103"/>
                  </a:moveTo>
                  <a:cubicBezTo>
                    <a:pt x="30215" y="98954"/>
                    <a:pt x="30669" y="102806"/>
                    <a:pt x="31495" y="106578"/>
                  </a:cubicBezTo>
                  <a:cubicBezTo>
                    <a:pt x="36476" y="125901"/>
                    <a:pt x="54459" y="139448"/>
                    <a:pt x="75084" y="139408"/>
                  </a:cubicBezTo>
                  <a:cubicBezTo>
                    <a:pt x="105794" y="139408"/>
                    <a:pt x="123626" y="115197"/>
                    <a:pt x="123626" y="79803"/>
                  </a:cubicBezTo>
                  <a:cubicBezTo>
                    <a:pt x="123626" y="48885"/>
                    <a:pt x="106785" y="22430"/>
                    <a:pt x="76074" y="22430"/>
                  </a:cubicBezTo>
                  <a:cubicBezTo>
                    <a:pt x="54940" y="22987"/>
                    <a:pt x="36875" y="37277"/>
                    <a:pt x="32141" y="57173"/>
                  </a:cubicBezTo>
                  <a:cubicBezTo>
                    <a:pt x="30986" y="60904"/>
                    <a:pt x="30325" y="64756"/>
                    <a:pt x="30174" y="68647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29D9D9-7445-13DF-800D-A4230EB4A77D}"/>
                </a:ext>
              </a:extLst>
            </p:cNvPr>
            <p:cNvSpPr/>
            <p:nvPr/>
          </p:nvSpPr>
          <p:spPr>
            <a:xfrm>
              <a:off x="4649746" y="3924311"/>
              <a:ext cx="41772" cy="120856"/>
            </a:xfrm>
            <a:custGeom>
              <a:avLst/>
              <a:gdLst>
                <a:gd name="connsiteX0" fmla="*/ 25413 w 41772"/>
                <a:gd name="connsiteY0" fmla="*/ 15247 h 120856"/>
                <a:gd name="connsiteX1" fmla="*/ 25042 w 41772"/>
                <a:gd name="connsiteY1" fmla="*/ 15247 h 120856"/>
                <a:gd name="connsiteX2" fmla="*/ 3288 w 41772"/>
                <a:gd name="connsiteY2" fmla="*/ 26575 h 120856"/>
                <a:gd name="connsiteX3" fmla="*/ 0 w 41772"/>
                <a:gd name="connsiteY3" fmla="*/ 14131 h 120856"/>
                <a:gd name="connsiteX4" fmla="*/ 27353 w 41772"/>
                <a:gd name="connsiteY4" fmla="*/ 0 h 120856"/>
                <a:gd name="connsiteX5" fmla="*/ 41773 w 41772"/>
                <a:gd name="connsiteY5" fmla="*/ 0 h 120856"/>
                <a:gd name="connsiteX6" fmla="*/ 41773 w 41772"/>
                <a:gd name="connsiteY6" fmla="*/ 120857 h 120856"/>
                <a:gd name="connsiteX7" fmla="*/ 25413 w 41772"/>
                <a:gd name="connsiteY7" fmla="*/ 120857 h 1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72" h="120856">
                  <a:moveTo>
                    <a:pt x="25413" y="15247"/>
                  </a:moveTo>
                  <a:lnTo>
                    <a:pt x="25042" y="15247"/>
                  </a:lnTo>
                  <a:lnTo>
                    <a:pt x="3288" y="26575"/>
                  </a:lnTo>
                  <a:lnTo>
                    <a:pt x="0" y="14131"/>
                  </a:lnTo>
                  <a:lnTo>
                    <a:pt x="27353" y="0"/>
                  </a:lnTo>
                  <a:lnTo>
                    <a:pt x="41773" y="0"/>
                  </a:lnTo>
                  <a:lnTo>
                    <a:pt x="41773" y="120857"/>
                  </a:lnTo>
                  <a:lnTo>
                    <a:pt x="25413" y="120857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DC352A-568E-30F8-8905-EC9155BD9A43}"/>
                </a:ext>
              </a:extLst>
            </p:cNvPr>
            <p:cNvSpPr/>
            <p:nvPr/>
          </p:nvSpPr>
          <p:spPr>
            <a:xfrm>
              <a:off x="4873718" y="3781118"/>
              <a:ext cx="152685" cy="220899"/>
            </a:xfrm>
            <a:custGeom>
              <a:avLst/>
              <a:gdLst>
                <a:gd name="connsiteX0" fmla="*/ 1307 w 152685"/>
                <a:gd name="connsiteY0" fmla="*/ 53932 h 220899"/>
                <a:gd name="connsiteX1" fmla="*/ 0 w 152685"/>
                <a:gd name="connsiteY1" fmla="*/ 3557 h 220899"/>
                <a:gd name="connsiteX2" fmla="*/ 26143 w 152685"/>
                <a:gd name="connsiteY2" fmla="*/ 3557 h 220899"/>
                <a:gd name="connsiteX3" fmla="*/ 27518 w 152685"/>
                <a:gd name="connsiteY3" fmla="*/ 30013 h 220899"/>
                <a:gd name="connsiteX4" fmla="*/ 28179 w 152685"/>
                <a:gd name="connsiteY4" fmla="*/ 30013 h 220899"/>
                <a:gd name="connsiteX5" fmla="*/ 84977 w 152685"/>
                <a:gd name="connsiteY5" fmla="*/ 51 h 220899"/>
                <a:gd name="connsiteX6" fmla="*/ 152685 w 152685"/>
                <a:gd name="connsiteY6" fmla="*/ 78409 h 220899"/>
                <a:gd name="connsiteX7" fmla="*/ 80023 w 152685"/>
                <a:gd name="connsiteY7" fmla="*/ 161282 h 220899"/>
                <a:gd name="connsiteX8" fmla="*/ 30821 w 152685"/>
                <a:gd name="connsiteY8" fmla="*/ 137057 h 220899"/>
                <a:gd name="connsiteX9" fmla="*/ 30160 w 152685"/>
                <a:gd name="connsiteY9" fmla="*/ 137057 h 220899"/>
                <a:gd name="connsiteX10" fmla="*/ 30160 w 152685"/>
                <a:gd name="connsiteY10" fmla="*/ 220900 h 220899"/>
                <a:gd name="connsiteX11" fmla="*/ 1417 w 152685"/>
                <a:gd name="connsiteY11" fmla="*/ 220900 h 220899"/>
                <a:gd name="connsiteX12" fmla="*/ 30050 w 152685"/>
                <a:gd name="connsiteY12" fmla="*/ 95103 h 220899"/>
                <a:gd name="connsiteX13" fmla="*/ 31426 w 152685"/>
                <a:gd name="connsiteY13" fmla="*/ 106578 h 220899"/>
                <a:gd name="connsiteX14" fmla="*/ 75015 w 152685"/>
                <a:gd name="connsiteY14" fmla="*/ 139408 h 220899"/>
                <a:gd name="connsiteX15" fmla="*/ 123557 w 152685"/>
                <a:gd name="connsiteY15" fmla="*/ 79803 h 220899"/>
                <a:gd name="connsiteX16" fmla="*/ 76006 w 152685"/>
                <a:gd name="connsiteY16" fmla="*/ 22430 h 220899"/>
                <a:gd name="connsiteX17" fmla="*/ 32086 w 152685"/>
                <a:gd name="connsiteY17" fmla="*/ 57173 h 220899"/>
                <a:gd name="connsiteX18" fmla="*/ 30105 w 152685"/>
                <a:gd name="connsiteY18" fmla="*/ 68647 h 22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685" h="220899">
                  <a:moveTo>
                    <a:pt x="1307" y="53932"/>
                  </a:moveTo>
                  <a:cubicBezTo>
                    <a:pt x="1307" y="34157"/>
                    <a:pt x="660" y="18219"/>
                    <a:pt x="0" y="3557"/>
                  </a:cubicBezTo>
                  <a:lnTo>
                    <a:pt x="26143" y="3557"/>
                  </a:lnTo>
                  <a:lnTo>
                    <a:pt x="27518" y="30013"/>
                  </a:lnTo>
                  <a:lnTo>
                    <a:pt x="28179" y="30013"/>
                  </a:lnTo>
                  <a:cubicBezTo>
                    <a:pt x="39915" y="10662"/>
                    <a:pt x="61765" y="-866"/>
                    <a:pt x="84977" y="51"/>
                  </a:cubicBezTo>
                  <a:cubicBezTo>
                    <a:pt x="123612" y="51"/>
                    <a:pt x="152685" y="31606"/>
                    <a:pt x="152685" y="78409"/>
                  </a:cubicBezTo>
                  <a:cubicBezTo>
                    <a:pt x="152685" y="133883"/>
                    <a:pt x="117682" y="161282"/>
                    <a:pt x="80023" y="161282"/>
                  </a:cubicBezTo>
                  <a:cubicBezTo>
                    <a:pt x="60348" y="162118"/>
                    <a:pt x="41663" y="152915"/>
                    <a:pt x="30821" y="137057"/>
                  </a:cubicBezTo>
                  <a:lnTo>
                    <a:pt x="30160" y="137057"/>
                  </a:lnTo>
                  <a:lnTo>
                    <a:pt x="30160" y="220900"/>
                  </a:lnTo>
                  <a:lnTo>
                    <a:pt x="1417" y="220900"/>
                  </a:lnTo>
                  <a:close/>
                  <a:moveTo>
                    <a:pt x="30050" y="95103"/>
                  </a:moveTo>
                  <a:cubicBezTo>
                    <a:pt x="30146" y="98954"/>
                    <a:pt x="30600" y="102806"/>
                    <a:pt x="31426" y="106578"/>
                  </a:cubicBezTo>
                  <a:cubicBezTo>
                    <a:pt x="36407" y="125888"/>
                    <a:pt x="54390" y="139448"/>
                    <a:pt x="75015" y="139408"/>
                  </a:cubicBezTo>
                  <a:cubicBezTo>
                    <a:pt x="105725" y="139408"/>
                    <a:pt x="123557" y="115197"/>
                    <a:pt x="123557" y="79803"/>
                  </a:cubicBezTo>
                  <a:cubicBezTo>
                    <a:pt x="123557" y="48885"/>
                    <a:pt x="106730" y="22430"/>
                    <a:pt x="76006" y="22430"/>
                  </a:cubicBezTo>
                  <a:cubicBezTo>
                    <a:pt x="54872" y="22987"/>
                    <a:pt x="36806" y="37277"/>
                    <a:pt x="32086" y="57173"/>
                  </a:cubicBezTo>
                  <a:cubicBezTo>
                    <a:pt x="30917" y="60904"/>
                    <a:pt x="30256" y="64756"/>
                    <a:pt x="30105" y="68647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1E027C-1D94-8425-83C8-5601A607C29E}"/>
                </a:ext>
              </a:extLst>
            </p:cNvPr>
            <p:cNvSpPr/>
            <p:nvPr/>
          </p:nvSpPr>
          <p:spPr>
            <a:xfrm>
              <a:off x="5047482" y="3922130"/>
              <a:ext cx="79885" cy="122970"/>
            </a:xfrm>
            <a:custGeom>
              <a:avLst/>
              <a:gdLst>
                <a:gd name="connsiteX0" fmla="*/ 0 w 79885"/>
                <a:gd name="connsiteY0" fmla="*/ 122971 h 122970"/>
                <a:gd name="connsiteX1" fmla="*/ 0 w 79885"/>
                <a:gd name="connsiteY1" fmla="*/ 112930 h 122970"/>
                <a:gd name="connsiteX2" fmla="*/ 13264 w 79885"/>
                <a:gd name="connsiteY2" fmla="*/ 100486 h 122970"/>
                <a:gd name="connsiteX3" fmla="*/ 59866 w 79885"/>
                <a:gd name="connsiteY3" fmla="*/ 37308 h 122970"/>
                <a:gd name="connsiteX4" fmla="*/ 39943 w 79885"/>
                <a:gd name="connsiteY4" fmla="*/ 13655 h 122970"/>
                <a:gd name="connsiteX5" fmla="*/ 35031 w 79885"/>
                <a:gd name="connsiteY5" fmla="*/ 13695 h 122970"/>
                <a:gd name="connsiteX6" fmla="*/ 8462 w 79885"/>
                <a:gd name="connsiteY6" fmla="*/ 23921 h 122970"/>
                <a:gd name="connsiteX7" fmla="*/ 3068 w 79885"/>
                <a:gd name="connsiteY7" fmla="*/ 12407 h 122970"/>
                <a:gd name="connsiteX8" fmla="*/ 38485 w 79885"/>
                <a:gd name="connsiteY8" fmla="*/ 135 h 122970"/>
                <a:gd name="connsiteX9" fmla="*/ 76707 w 79885"/>
                <a:gd name="connsiteY9" fmla="*/ 31000 h 122970"/>
                <a:gd name="connsiteX10" fmla="*/ 76818 w 79885"/>
                <a:gd name="connsiteY10" fmla="*/ 35250 h 122970"/>
                <a:gd name="connsiteX11" fmla="*/ 33683 w 79885"/>
                <a:gd name="connsiteY11" fmla="*/ 100114 h 122970"/>
                <a:gd name="connsiteX12" fmla="*/ 23666 w 79885"/>
                <a:gd name="connsiteY12" fmla="*/ 109025 h 122970"/>
                <a:gd name="connsiteX13" fmla="*/ 23666 w 79885"/>
                <a:gd name="connsiteY13" fmla="*/ 109397 h 122970"/>
                <a:gd name="connsiteX14" fmla="*/ 79886 w 79885"/>
                <a:gd name="connsiteY14" fmla="*/ 109397 h 122970"/>
                <a:gd name="connsiteX15" fmla="*/ 79886 w 79885"/>
                <a:gd name="connsiteY15" fmla="*/ 122971 h 1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885" h="122970">
                  <a:moveTo>
                    <a:pt x="0" y="122971"/>
                  </a:moveTo>
                  <a:lnTo>
                    <a:pt x="0" y="112930"/>
                  </a:lnTo>
                  <a:lnTo>
                    <a:pt x="13264" y="100486"/>
                  </a:lnTo>
                  <a:cubicBezTo>
                    <a:pt x="45240" y="71122"/>
                    <a:pt x="59674" y="55517"/>
                    <a:pt x="59866" y="37308"/>
                  </a:cubicBezTo>
                  <a:cubicBezTo>
                    <a:pt x="61132" y="25462"/>
                    <a:pt x="52202" y="14877"/>
                    <a:pt x="39943" y="13655"/>
                  </a:cubicBezTo>
                  <a:cubicBezTo>
                    <a:pt x="38306" y="13496"/>
                    <a:pt x="36654" y="13509"/>
                    <a:pt x="35031" y="13695"/>
                  </a:cubicBezTo>
                  <a:cubicBezTo>
                    <a:pt x="25221" y="14054"/>
                    <a:pt x="15837" y="17666"/>
                    <a:pt x="8462" y="23921"/>
                  </a:cubicBezTo>
                  <a:lnTo>
                    <a:pt x="3068" y="12407"/>
                  </a:lnTo>
                  <a:cubicBezTo>
                    <a:pt x="13003" y="4412"/>
                    <a:pt x="25551" y="69"/>
                    <a:pt x="38485" y="135"/>
                  </a:cubicBezTo>
                  <a:cubicBezTo>
                    <a:pt x="57871" y="-1525"/>
                    <a:pt x="74974" y="12287"/>
                    <a:pt x="76707" y="31000"/>
                  </a:cubicBezTo>
                  <a:cubicBezTo>
                    <a:pt x="76831" y="32421"/>
                    <a:pt x="76873" y="33829"/>
                    <a:pt x="76818" y="35250"/>
                  </a:cubicBezTo>
                  <a:cubicBezTo>
                    <a:pt x="76818" y="57549"/>
                    <a:pt x="60059" y="75584"/>
                    <a:pt x="33683" y="100114"/>
                  </a:cubicBezTo>
                  <a:lnTo>
                    <a:pt x="23666" y="109025"/>
                  </a:lnTo>
                  <a:lnTo>
                    <a:pt x="23666" y="109397"/>
                  </a:lnTo>
                  <a:lnTo>
                    <a:pt x="79886" y="109397"/>
                  </a:lnTo>
                  <a:lnTo>
                    <a:pt x="79886" y="122971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31643D-BC05-AACE-616A-1EB535446626}"/>
                </a:ext>
              </a:extLst>
            </p:cNvPr>
            <p:cNvSpPr/>
            <p:nvPr/>
          </p:nvSpPr>
          <p:spPr>
            <a:xfrm>
              <a:off x="5144181" y="3717739"/>
              <a:ext cx="65814" cy="259788"/>
            </a:xfrm>
            <a:custGeom>
              <a:avLst/>
              <a:gdLst>
                <a:gd name="connsiteX0" fmla="*/ 0 w 65814"/>
                <a:gd name="connsiteY0" fmla="*/ 259788 h 259788"/>
                <a:gd name="connsiteX1" fmla="*/ 41594 w 65814"/>
                <a:gd name="connsiteY1" fmla="*/ 129423 h 259788"/>
                <a:gd name="connsiteX2" fmla="*/ 0 w 65814"/>
                <a:gd name="connsiteY2" fmla="*/ 0 h 259788"/>
                <a:gd name="connsiteX3" fmla="*/ 22455 w 65814"/>
                <a:gd name="connsiteY3" fmla="*/ 0 h 259788"/>
                <a:gd name="connsiteX4" fmla="*/ 65714 w 65814"/>
                <a:gd name="connsiteY4" fmla="*/ 129728 h 259788"/>
                <a:gd name="connsiteX5" fmla="*/ 22455 w 65814"/>
                <a:gd name="connsiteY5" fmla="*/ 259788 h 2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814" h="259788">
                  <a:moveTo>
                    <a:pt x="0" y="259788"/>
                  </a:moveTo>
                  <a:cubicBezTo>
                    <a:pt x="28110" y="221819"/>
                    <a:pt x="42708" y="176079"/>
                    <a:pt x="41594" y="129423"/>
                  </a:cubicBezTo>
                  <a:cubicBezTo>
                    <a:pt x="42819" y="83046"/>
                    <a:pt x="28206" y="37558"/>
                    <a:pt x="0" y="0"/>
                  </a:cubicBezTo>
                  <a:lnTo>
                    <a:pt x="22455" y="0"/>
                  </a:lnTo>
                  <a:cubicBezTo>
                    <a:pt x="51927" y="37134"/>
                    <a:pt x="67214" y="82966"/>
                    <a:pt x="65714" y="129728"/>
                  </a:cubicBezTo>
                  <a:cubicBezTo>
                    <a:pt x="66966" y="176557"/>
                    <a:pt x="51707" y="222416"/>
                    <a:pt x="22455" y="259788"/>
                  </a:cubicBez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FE15814-37F0-6CE3-F4FC-ABD0B3A2FD77}"/>
                </a:ext>
              </a:extLst>
            </p:cNvPr>
            <p:cNvSpPr/>
            <p:nvPr/>
          </p:nvSpPr>
          <p:spPr>
            <a:xfrm>
              <a:off x="4244099" y="3853390"/>
              <a:ext cx="113760" cy="19921"/>
            </a:xfrm>
            <a:custGeom>
              <a:avLst/>
              <a:gdLst>
                <a:gd name="connsiteX0" fmla="*/ 0 w 113760"/>
                <a:gd name="connsiteY0" fmla="*/ 0 h 19921"/>
                <a:gd name="connsiteX1" fmla="*/ 113761 w 113760"/>
                <a:gd name="connsiteY1" fmla="*/ 0 h 19921"/>
                <a:gd name="connsiteX2" fmla="*/ 113761 w 113760"/>
                <a:gd name="connsiteY2" fmla="*/ 19921 h 19921"/>
                <a:gd name="connsiteX3" fmla="*/ 0 w 113760"/>
                <a:gd name="connsiteY3" fmla="*/ 19921 h 1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60" h="19921">
                  <a:moveTo>
                    <a:pt x="0" y="0"/>
                  </a:moveTo>
                  <a:lnTo>
                    <a:pt x="113761" y="0"/>
                  </a:lnTo>
                  <a:lnTo>
                    <a:pt x="113761" y="19921"/>
                  </a:lnTo>
                  <a:lnTo>
                    <a:pt x="0" y="19921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1137659-CBCE-A843-A0AB-F76B5036B204}"/>
                </a:ext>
              </a:extLst>
            </p:cNvPr>
            <p:cNvSpPr/>
            <p:nvPr/>
          </p:nvSpPr>
          <p:spPr>
            <a:xfrm>
              <a:off x="4345806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74A3015-5A2B-A58A-20F6-1C75167E8CFC}"/>
                </a:ext>
              </a:extLst>
            </p:cNvPr>
            <p:cNvSpPr/>
            <p:nvPr/>
          </p:nvSpPr>
          <p:spPr>
            <a:xfrm>
              <a:off x="3807974" y="3682622"/>
              <a:ext cx="1429481" cy="391218"/>
            </a:xfrm>
            <a:custGeom>
              <a:avLst/>
              <a:gdLst>
                <a:gd name="connsiteX0" fmla="*/ 1380347 w 1429481"/>
                <a:gd name="connsiteY0" fmla="*/ 18768 h 391218"/>
                <a:gd name="connsiteX1" fmla="*/ 1372091 w 1429481"/>
                <a:gd name="connsiteY1" fmla="*/ 8555 h 391218"/>
                <a:gd name="connsiteX2" fmla="*/ 1282189 w 1429481"/>
                <a:gd name="connsiteY2" fmla="*/ 8555 h 391218"/>
                <a:gd name="connsiteX3" fmla="*/ 1313972 w 1429481"/>
                <a:gd name="connsiteY3" fmla="*/ 50722 h 391218"/>
                <a:gd name="connsiteX4" fmla="*/ 1350296 w 1429481"/>
                <a:gd name="connsiteY4" fmla="*/ 164540 h 391218"/>
                <a:gd name="connsiteX5" fmla="*/ 1334955 w 1429481"/>
                <a:gd name="connsiteY5" fmla="*/ 242897 h 391218"/>
                <a:gd name="connsiteX6" fmla="*/ 1278006 w 1429481"/>
                <a:gd name="connsiteY6" fmla="*/ 213121 h 391218"/>
                <a:gd name="connsiteX7" fmla="*/ 1237912 w 1429481"/>
                <a:gd name="connsiteY7" fmla="*/ 223122 h 391218"/>
                <a:gd name="connsiteX8" fmla="*/ 1245851 w 1429481"/>
                <a:gd name="connsiteY8" fmla="*/ 176997 h 391218"/>
                <a:gd name="connsiteX9" fmla="*/ 1150624 w 1429481"/>
                <a:gd name="connsiteY9" fmla="*/ 72078 h 391218"/>
                <a:gd name="connsiteX10" fmla="*/ 1118152 w 1429481"/>
                <a:gd name="connsiteY10" fmla="*/ 77111 h 391218"/>
                <a:gd name="connsiteX11" fmla="*/ 1118069 w 1429481"/>
                <a:gd name="connsiteY11" fmla="*/ 75584 h 391218"/>
                <a:gd name="connsiteX12" fmla="*/ 1037014 w 1429481"/>
                <a:gd name="connsiteY12" fmla="*/ 75584 h 391218"/>
                <a:gd name="connsiteX13" fmla="*/ 1038266 w 1429481"/>
                <a:gd name="connsiteY13" fmla="*/ 103288 h 391218"/>
                <a:gd name="connsiteX14" fmla="*/ 1039546 w 1429481"/>
                <a:gd name="connsiteY14" fmla="*/ 152520 h 391218"/>
                <a:gd name="connsiteX15" fmla="*/ 1039546 w 1429481"/>
                <a:gd name="connsiteY15" fmla="*/ 156505 h 391218"/>
                <a:gd name="connsiteX16" fmla="*/ 929473 w 1429481"/>
                <a:gd name="connsiteY16" fmla="*/ 95107 h 391218"/>
                <a:gd name="connsiteX17" fmla="*/ 929473 w 1429481"/>
                <a:gd name="connsiteY17" fmla="*/ 144339 h 391218"/>
                <a:gd name="connsiteX18" fmla="*/ 832581 w 1429481"/>
                <a:gd name="connsiteY18" fmla="*/ 144339 h 391218"/>
                <a:gd name="connsiteX19" fmla="*/ 741564 w 1429481"/>
                <a:gd name="connsiteY19" fmla="*/ 72117 h 391218"/>
                <a:gd name="connsiteX20" fmla="*/ 709106 w 1429481"/>
                <a:gd name="connsiteY20" fmla="*/ 77151 h 391218"/>
                <a:gd name="connsiteX21" fmla="*/ 709023 w 1429481"/>
                <a:gd name="connsiteY21" fmla="*/ 75624 h 391218"/>
                <a:gd name="connsiteX22" fmla="*/ 627954 w 1429481"/>
                <a:gd name="connsiteY22" fmla="*/ 75624 h 391218"/>
                <a:gd name="connsiteX23" fmla="*/ 629206 w 1429481"/>
                <a:gd name="connsiteY23" fmla="*/ 103328 h 391218"/>
                <a:gd name="connsiteX24" fmla="*/ 630500 w 1429481"/>
                <a:gd name="connsiteY24" fmla="*/ 152560 h 391218"/>
                <a:gd name="connsiteX25" fmla="*/ 630500 w 1429481"/>
                <a:gd name="connsiteY25" fmla="*/ 162069 h 391218"/>
                <a:gd name="connsiteX26" fmla="*/ 510368 w 1429481"/>
                <a:gd name="connsiteY26" fmla="*/ 95107 h 391218"/>
                <a:gd name="connsiteX27" fmla="*/ 510368 w 1429481"/>
                <a:gd name="connsiteY27" fmla="*/ 144339 h 391218"/>
                <a:gd name="connsiteX28" fmla="*/ 408661 w 1429481"/>
                <a:gd name="connsiteY28" fmla="*/ 144339 h 391218"/>
                <a:gd name="connsiteX29" fmla="*/ 408661 w 1429481"/>
                <a:gd name="connsiteY29" fmla="*/ 157886 h 391218"/>
                <a:gd name="connsiteX30" fmla="*/ 314906 w 1429481"/>
                <a:gd name="connsiteY30" fmla="*/ 72117 h 391218"/>
                <a:gd name="connsiteX31" fmla="*/ 282448 w 1429481"/>
                <a:gd name="connsiteY31" fmla="*/ 77151 h 391218"/>
                <a:gd name="connsiteX32" fmla="*/ 282365 w 1429481"/>
                <a:gd name="connsiteY32" fmla="*/ 75624 h 391218"/>
                <a:gd name="connsiteX33" fmla="*/ 206979 w 1429481"/>
                <a:gd name="connsiteY33" fmla="*/ 75624 h 391218"/>
                <a:gd name="connsiteX34" fmla="*/ 222733 w 1429481"/>
                <a:gd name="connsiteY34" fmla="*/ 51120 h 391218"/>
                <a:gd name="connsiteX35" fmla="*/ 255508 w 1429481"/>
                <a:gd name="connsiteY35" fmla="*/ 8688 h 391218"/>
                <a:gd name="connsiteX36" fmla="*/ 166417 w 1429481"/>
                <a:gd name="connsiteY36" fmla="*/ 8688 h 391218"/>
                <a:gd name="connsiteX37" fmla="*/ 165880 w 1429481"/>
                <a:gd name="connsiteY37" fmla="*/ 8356 h 391218"/>
                <a:gd name="connsiteX38" fmla="*/ 129336 w 1429481"/>
                <a:gd name="connsiteY38" fmla="*/ 68 h 391218"/>
                <a:gd name="connsiteX39" fmla="*/ 73116 w 1429481"/>
                <a:gd name="connsiteY39" fmla="*/ 20455 h 391218"/>
                <a:gd name="connsiteX40" fmla="*/ 41099 w 1429481"/>
                <a:gd name="connsiteY40" fmla="*/ 75624 h 391218"/>
                <a:gd name="connsiteX41" fmla="*/ 19249 w 1429481"/>
                <a:gd name="connsiteY41" fmla="*/ 75624 h 391218"/>
                <a:gd name="connsiteX42" fmla="*/ 5132 w 1429481"/>
                <a:gd name="connsiteY42" fmla="*/ 149466 h 391218"/>
                <a:gd name="connsiteX43" fmla="*/ 26142 w 1429481"/>
                <a:gd name="connsiteY43" fmla="*/ 149466 h 391218"/>
                <a:gd name="connsiteX44" fmla="*/ 0 w 1429481"/>
                <a:gd name="connsiteY44" fmla="*/ 283032 h 391218"/>
                <a:gd name="connsiteX45" fmla="*/ 83036 w 1429481"/>
                <a:gd name="connsiteY45" fmla="*/ 283032 h 391218"/>
                <a:gd name="connsiteX46" fmla="*/ 107253 w 1429481"/>
                <a:gd name="connsiteY46" fmla="*/ 160595 h 391218"/>
                <a:gd name="connsiteX47" fmla="*/ 107046 w 1429481"/>
                <a:gd name="connsiteY47" fmla="*/ 165615 h 391218"/>
                <a:gd name="connsiteX48" fmla="*/ 155919 w 1429481"/>
                <a:gd name="connsiteY48" fmla="*/ 311095 h 391218"/>
                <a:gd name="connsiteX49" fmla="*/ 164174 w 1429481"/>
                <a:gd name="connsiteY49" fmla="*/ 321600 h 391218"/>
                <a:gd name="connsiteX50" fmla="*/ 203787 w 1429481"/>
                <a:gd name="connsiteY50" fmla="*/ 321600 h 391218"/>
                <a:gd name="connsiteX51" fmla="*/ 203787 w 1429481"/>
                <a:gd name="connsiteY51" fmla="*/ 346143 h 391218"/>
                <a:gd name="connsiteX52" fmla="*/ 287553 w 1429481"/>
                <a:gd name="connsiteY52" fmla="*/ 346143 h 391218"/>
                <a:gd name="connsiteX53" fmla="*/ 287553 w 1429481"/>
                <a:gd name="connsiteY53" fmla="*/ 284015 h 391218"/>
                <a:gd name="connsiteX54" fmla="*/ 309911 w 1429481"/>
                <a:gd name="connsiteY54" fmla="*/ 286525 h 391218"/>
                <a:gd name="connsiteX55" fmla="*/ 384596 w 1429481"/>
                <a:gd name="connsiteY55" fmla="*/ 253163 h 391218"/>
                <a:gd name="connsiteX56" fmla="*/ 374511 w 1429481"/>
                <a:gd name="connsiteY56" fmla="*/ 302834 h 391218"/>
                <a:gd name="connsiteX57" fmla="*/ 443416 w 1429481"/>
                <a:gd name="connsiteY57" fmla="*/ 391219 h 391218"/>
                <a:gd name="connsiteX58" fmla="*/ 514455 w 1429481"/>
                <a:gd name="connsiteY58" fmla="*/ 300908 h 391218"/>
                <a:gd name="connsiteX59" fmla="*/ 510327 w 1429481"/>
                <a:gd name="connsiteY59" fmla="*/ 266590 h 391218"/>
                <a:gd name="connsiteX60" fmla="*/ 630458 w 1429481"/>
                <a:gd name="connsiteY60" fmla="*/ 199654 h 391218"/>
                <a:gd name="connsiteX61" fmla="*/ 630458 w 1429481"/>
                <a:gd name="connsiteY61" fmla="*/ 346143 h 391218"/>
                <a:gd name="connsiteX62" fmla="*/ 714238 w 1429481"/>
                <a:gd name="connsiteY62" fmla="*/ 346143 h 391218"/>
                <a:gd name="connsiteX63" fmla="*/ 714238 w 1429481"/>
                <a:gd name="connsiteY63" fmla="*/ 284028 h 391218"/>
                <a:gd name="connsiteX64" fmla="*/ 736583 w 1429481"/>
                <a:gd name="connsiteY64" fmla="*/ 286525 h 391218"/>
                <a:gd name="connsiteX65" fmla="*/ 812258 w 1429481"/>
                <a:gd name="connsiteY65" fmla="*/ 251875 h 391218"/>
                <a:gd name="connsiteX66" fmla="*/ 827022 w 1429481"/>
                <a:gd name="connsiteY66" fmla="*/ 307960 h 391218"/>
                <a:gd name="connsiteX67" fmla="*/ 839611 w 1429481"/>
                <a:gd name="connsiteY67" fmla="*/ 301400 h 391218"/>
                <a:gd name="connsiteX68" fmla="*/ 839611 w 1429481"/>
                <a:gd name="connsiteY68" fmla="*/ 389174 h 391218"/>
                <a:gd name="connsiteX69" fmla="*/ 911008 w 1429481"/>
                <a:gd name="connsiteY69" fmla="*/ 389174 h 391218"/>
                <a:gd name="connsiteX70" fmla="*/ 911008 w 1429481"/>
                <a:gd name="connsiteY70" fmla="*/ 217252 h 391218"/>
                <a:gd name="connsiteX71" fmla="*/ 929362 w 1429481"/>
                <a:gd name="connsiteY71" fmla="*/ 217252 h 391218"/>
                <a:gd name="connsiteX72" fmla="*/ 929362 w 1429481"/>
                <a:gd name="connsiteY72" fmla="*/ 266391 h 391218"/>
                <a:gd name="connsiteX73" fmla="*/ 1039436 w 1429481"/>
                <a:gd name="connsiteY73" fmla="*/ 205033 h 391218"/>
                <a:gd name="connsiteX74" fmla="*/ 1039436 w 1429481"/>
                <a:gd name="connsiteY74" fmla="*/ 345944 h 391218"/>
                <a:gd name="connsiteX75" fmla="*/ 1123215 w 1429481"/>
                <a:gd name="connsiteY75" fmla="*/ 345944 h 391218"/>
                <a:gd name="connsiteX76" fmla="*/ 1123215 w 1429481"/>
                <a:gd name="connsiteY76" fmla="*/ 283829 h 391218"/>
                <a:gd name="connsiteX77" fmla="*/ 1145560 w 1429481"/>
                <a:gd name="connsiteY77" fmla="*/ 286326 h 391218"/>
                <a:gd name="connsiteX78" fmla="*/ 1215264 w 1429481"/>
                <a:gd name="connsiteY78" fmla="*/ 258210 h 391218"/>
                <a:gd name="connsiteX79" fmla="*/ 1237678 w 1429481"/>
                <a:gd name="connsiteY79" fmla="*/ 306114 h 391218"/>
                <a:gd name="connsiteX80" fmla="*/ 1265471 w 1429481"/>
                <a:gd name="connsiteY80" fmla="*/ 283776 h 391218"/>
                <a:gd name="connsiteX81" fmla="*/ 1270714 w 1429481"/>
                <a:gd name="connsiteY81" fmla="*/ 280575 h 391218"/>
                <a:gd name="connsiteX82" fmla="*/ 1233564 w 1429481"/>
                <a:gd name="connsiteY82" fmla="*/ 320870 h 391218"/>
                <a:gd name="connsiteX83" fmla="*/ 1211948 w 1429481"/>
                <a:gd name="connsiteY83" fmla="*/ 341136 h 391218"/>
                <a:gd name="connsiteX84" fmla="*/ 1211948 w 1429481"/>
                <a:gd name="connsiteY84" fmla="*/ 388948 h 391218"/>
                <a:gd name="connsiteX85" fmla="*/ 1346871 w 1429481"/>
                <a:gd name="connsiteY85" fmla="*/ 388948 h 391218"/>
                <a:gd name="connsiteX86" fmla="*/ 1346871 w 1429481"/>
                <a:gd name="connsiteY86" fmla="*/ 322251 h 391218"/>
                <a:gd name="connsiteX87" fmla="*/ 1326645 w 1429481"/>
                <a:gd name="connsiteY87" fmla="*/ 322251 h 391218"/>
                <a:gd name="connsiteX88" fmla="*/ 1327209 w 1429481"/>
                <a:gd name="connsiteY88" fmla="*/ 321374 h 391218"/>
                <a:gd name="connsiteX89" fmla="*/ 1372353 w 1429481"/>
                <a:gd name="connsiteY89" fmla="*/ 321374 h 391218"/>
                <a:gd name="connsiteX90" fmla="*/ 1380608 w 1429481"/>
                <a:gd name="connsiteY90" fmla="*/ 310750 h 391218"/>
                <a:gd name="connsiteX91" fmla="*/ 1429412 w 1429481"/>
                <a:gd name="connsiteY91" fmla="*/ 164659 h 391218"/>
                <a:gd name="connsiteX92" fmla="*/ 1380347 w 1429481"/>
                <a:gd name="connsiteY92" fmla="*/ 18768 h 391218"/>
                <a:gd name="connsiteX93" fmla="*/ 186519 w 1429481"/>
                <a:gd name="connsiteY93" fmla="*/ 165482 h 391218"/>
                <a:gd name="connsiteX94" fmla="*/ 201751 w 1429481"/>
                <a:gd name="connsiteY94" fmla="*/ 86487 h 391218"/>
                <a:gd name="connsiteX95" fmla="*/ 202494 w 1429481"/>
                <a:gd name="connsiteY95" fmla="*/ 103195 h 391218"/>
                <a:gd name="connsiteX96" fmla="*/ 203787 w 1429481"/>
                <a:gd name="connsiteY96" fmla="*/ 152427 h 391218"/>
                <a:gd name="connsiteX97" fmla="*/ 203787 w 1429481"/>
                <a:gd name="connsiteY97" fmla="*/ 247081 h 391218"/>
                <a:gd name="connsiteX98" fmla="*/ 186519 w 1429481"/>
                <a:gd name="connsiteY98" fmla="*/ 165482 h 391218"/>
                <a:gd name="connsiteX99" fmla="*/ 304958 w 1429481"/>
                <a:gd name="connsiteY99" fmla="*/ 211275 h 391218"/>
                <a:gd name="connsiteX100" fmla="*/ 288227 w 1429481"/>
                <a:gd name="connsiteY100" fmla="*/ 199083 h 391218"/>
                <a:gd name="connsiteX101" fmla="*/ 287553 w 1429481"/>
                <a:gd name="connsiteY101" fmla="*/ 193532 h 391218"/>
                <a:gd name="connsiteX102" fmla="*/ 287553 w 1429481"/>
                <a:gd name="connsiteY102" fmla="*/ 167169 h 391218"/>
                <a:gd name="connsiteX103" fmla="*/ 288667 w 1429481"/>
                <a:gd name="connsiteY103" fmla="*/ 162229 h 391218"/>
                <a:gd name="connsiteX104" fmla="*/ 305949 w 1429481"/>
                <a:gd name="connsiteY104" fmla="*/ 147421 h 391218"/>
                <a:gd name="connsiteX105" fmla="*/ 325982 w 1429481"/>
                <a:gd name="connsiteY105" fmla="*/ 178232 h 391218"/>
                <a:gd name="connsiteX106" fmla="*/ 304958 w 1429481"/>
                <a:gd name="connsiteY106" fmla="*/ 211275 h 391218"/>
                <a:gd name="connsiteX107" fmla="*/ 397282 w 1429481"/>
                <a:gd name="connsiteY107" fmla="*/ 234145 h 391218"/>
                <a:gd name="connsiteX108" fmla="*/ 408606 w 1429481"/>
                <a:gd name="connsiteY108" fmla="*/ 197051 h 391218"/>
                <a:gd name="connsiteX109" fmla="*/ 408606 w 1429481"/>
                <a:gd name="connsiteY109" fmla="*/ 217252 h 391218"/>
                <a:gd name="connsiteX110" fmla="*/ 422557 w 1429481"/>
                <a:gd name="connsiteY110" fmla="*/ 217252 h 391218"/>
                <a:gd name="connsiteX111" fmla="*/ 397282 w 1429481"/>
                <a:gd name="connsiteY111" fmla="*/ 234105 h 391218"/>
                <a:gd name="connsiteX112" fmla="*/ 469091 w 1429481"/>
                <a:gd name="connsiteY112" fmla="*/ 217252 h 391218"/>
                <a:gd name="connsiteX113" fmla="*/ 510368 w 1429481"/>
                <a:gd name="connsiteY113" fmla="*/ 217252 h 391218"/>
                <a:gd name="connsiteX114" fmla="*/ 510368 w 1429481"/>
                <a:gd name="connsiteY114" fmla="*/ 266391 h 391218"/>
                <a:gd name="connsiteX115" fmla="*/ 469091 w 1429481"/>
                <a:gd name="connsiteY115" fmla="*/ 217252 h 391218"/>
                <a:gd name="connsiteX116" fmla="*/ 731616 w 1429481"/>
                <a:gd name="connsiteY116" fmla="*/ 211275 h 391218"/>
                <a:gd name="connsiteX117" fmla="*/ 714885 w 1429481"/>
                <a:gd name="connsiteY117" fmla="*/ 199083 h 391218"/>
                <a:gd name="connsiteX118" fmla="*/ 714224 w 1429481"/>
                <a:gd name="connsiteY118" fmla="*/ 193532 h 391218"/>
                <a:gd name="connsiteX119" fmla="*/ 714224 w 1429481"/>
                <a:gd name="connsiteY119" fmla="*/ 167156 h 391218"/>
                <a:gd name="connsiteX120" fmla="*/ 715325 w 1429481"/>
                <a:gd name="connsiteY120" fmla="*/ 162229 h 391218"/>
                <a:gd name="connsiteX121" fmla="*/ 732607 w 1429481"/>
                <a:gd name="connsiteY121" fmla="*/ 147421 h 391218"/>
                <a:gd name="connsiteX122" fmla="*/ 752640 w 1429481"/>
                <a:gd name="connsiteY122" fmla="*/ 178232 h 391218"/>
                <a:gd name="connsiteX123" fmla="*/ 731630 w 1429481"/>
                <a:gd name="connsiteY123" fmla="*/ 211275 h 391218"/>
                <a:gd name="connsiteX124" fmla="*/ 823458 w 1429481"/>
                <a:gd name="connsiteY124" fmla="*/ 235181 h 391218"/>
                <a:gd name="connsiteX125" fmla="*/ 830833 w 1429481"/>
                <a:gd name="connsiteY125" fmla="*/ 217278 h 391218"/>
                <a:gd name="connsiteX126" fmla="*/ 858104 w 1429481"/>
                <a:gd name="connsiteY126" fmla="*/ 217278 h 391218"/>
                <a:gd name="connsiteX127" fmla="*/ 1140703 w 1429481"/>
                <a:gd name="connsiteY127" fmla="*/ 211275 h 391218"/>
                <a:gd name="connsiteX128" fmla="*/ 1123972 w 1429481"/>
                <a:gd name="connsiteY128" fmla="*/ 199083 h 391218"/>
                <a:gd name="connsiteX129" fmla="*/ 1123312 w 1429481"/>
                <a:gd name="connsiteY129" fmla="*/ 193532 h 391218"/>
                <a:gd name="connsiteX130" fmla="*/ 1123312 w 1429481"/>
                <a:gd name="connsiteY130" fmla="*/ 167156 h 391218"/>
                <a:gd name="connsiteX131" fmla="*/ 1124412 w 1429481"/>
                <a:gd name="connsiteY131" fmla="*/ 162229 h 391218"/>
                <a:gd name="connsiteX132" fmla="*/ 1141694 w 1429481"/>
                <a:gd name="connsiteY132" fmla="*/ 147421 h 391218"/>
                <a:gd name="connsiteX133" fmla="*/ 1161727 w 1429481"/>
                <a:gd name="connsiteY133" fmla="*/ 178232 h 391218"/>
                <a:gd name="connsiteX134" fmla="*/ 1140703 w 1429481"/>
                <a:gd name="connsiteY134" fmla="*/ 211275 h 39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429481" h="391218">
                  <a:moveTo>
                    <a:pt x="1380347" y="18768"/>
                  </a:moveTo>
                  <a:lnTo>
                    <a:pt x="1372091" y="8555"/>
                  </a:lnTo>
                  <a:lnTo>
                    <a:pt x="1282189" y="8555"/>
                  </a:lnTo>
                  <a:lnTo>
                    <a:pt x="1313972" y="50722"/>
                  </a:lnTo>
                  <a:cubicBezTo>
                    <a:pt x="1338629" y="83818"/>
                    <a:pt x="1351384" y="123793"/>
                    <a:pt x="1350296" y="164540"/>
                  </a:cubicBezTo>
                  <a:cubicBezTo>
                    <a:pt x="1350668" y="191380"/>
                    <a:pt x="1345453" y="218035"/>
                    <a:pt x="1334955" y="242897"/>
                  </a:cubicBezTo>
                  <a:cubicBezTo>
                    <a:pt x="1323136" y="223560"/>
                    <a:pt x="1301231" y="212112"/>
                    <a:pt x="1278006" y="213121"/>
                  </a:cubicBezTo>
                  <a:cubicBezTo>
                    <a:pt x="1263985" y="213135"/>
                    <a:pt x="1250185" y="216574"/>
                    <a:pt x="1237912" y="223122"/>
                  </a:cubicBezTo>
                  <a:cubicBezTo>
                    <a:pt x="1243347" y="208314"/>
                    <a:pt x="1246030" y="192709"/>
                    <a:pt x="1245851" y="176997"/>
                  </a:cubicBezTo>
                  <a:cubicBezTo>
                    <a:pt x="1245851" y="116171"/>
                    <a:pt x="1205784" y="72078"/>
                    <a:pt x="1150624" y="72078"/>
                  </a:cubicBezTo>
                  <a:cubicBezTo>
                    <a:pt x="1139589" y="72011"/>
                    <a:pt x="1128609" y="73711"/>
                    <a:pt x="1118152" y="77111"/>
                  </a:cubicBezTo>
                  <a:lnTo>
                    <a:pt x="1118069" y="75584"/>
                  </a:lnTo>
                  <a:lnTo>
                    <a:pt x="1037014" y="75584"/>
                  </a:lnTo>
                  <a:lnTo>
                    <a:pt x="1038266" y="103288"/>
                  </a:lnTo>
                  <a:cubicBezTo>
                    <a:pt x="1038940" y="118441"/>
                    <a:pt x="1039546" y="133622"/>
                    <a:pt x="1039546" y="152520"/>
                  </a:cubicBezTo>
                  <a:lnTo>
                    <a:pt x="1039546" y="156505"/>
                  </a:lnTo>
                  <a:lnTo>
                    <a:pt x="929473" y="95107"/>
                  </a:lnTo>
                  <a:lnTo>
                    <a:pt x="929473" y="144339"/>
                  </a:lnTo>
                  <a:lnTo>
                    <a:pt x="832581" y="144339"/>
                  </a:lnTo>
                  <a:cubicBezTo>
                    <a:pt x="823734" y="102531"/>
                    <a:pt x="785772" y="72410"/>
                    <a:pt x="741564" y="72117"/>
                  </a:cubicBezTo>
                  <a:cubicBezTo>
                    <a:pt x="730529" y="72051"/>
                    <a:pt x="719563" y="73751"/>
                    <a:pt x="709106" y="77151"/>
                  </a:cubicBezTo>
                  <a:lnTo>
                    <a:pt x="709023" y="75624"/>
                  </a:lnTo>
                  <a:lnTo>
                    <a:pt x="627954" y="75624"/>
                  </a:lnTo>
                  <a:lnTo>
                    <a:pt x="629206" y="103328"/>
                  </a:lnTo>
                  <a:cubicBezTo>
                    <a:pt x="629894" y="118481"/>
                    <a:pt x="630500" y="133661"/>
                    <a:pt x="630500" y="152560"/>
                  </a:cubicBezTo>
                  <a:lnTo>
                    <a:pt x="630500" y="162069"/>
                  </a:lnTo>
                  <a:lnTo>
                    <a:pt x="510368" y="95107"/>
                  </a:lnTo>
                  <a:lnTo>
                    <a:pt x="510368" y="144339"/>
                  </a:lnTo>
                  <a:lnTo>
                    <a:pt x="408661" y="144339"/>
                  </a:lnTo>
                  <a:lnTo>
                    <a:pt x="408661" y="157886"/>
                  </a:lnTo>
                  <a:cubicBezTo>
                    <a:pt x="401148" y="107219"/>
                    <a:pt x="364067" y="72117"/>
                    <a:pt x="314906" y="72117"/>
                  </a:cubicBezTo>
                  <a:cubicBezTo>
                    <a:pt x="303871" y="72051"/>
                    <a:pt x="292905" y="73751"/>
                    <a:pt x="282448" y="77151"/>
                  </a:cubicBezTo>
                  <a:lnTo>
                    <a:pt x="282365" y="75624"/>
                  </a:lnTo>
                  <a:lnTo>
                    <a:pt x="206979" y="75624"/>
                  </a:lnTo>
                  <a:cubicBezTo>
                    <a:pt x="211492" y="67031"/>
                    <a:pt x="216762" y="58836"/>
                    <a:pt x="222733" y="51120"/>
                  </a:cubicBezTo>
                  <a:lnTo>
                    <a:pt x="255508" y="8688"/>
                  </a:lnTo>
                  <a:lnTo>
                    <a:pt x="166417" y="8688"/>
                  </a:lnTo>
                  <a:lnTo>
                    <a:pt x="165880" y="8356"/>
                  </a:lnTo>
                  <a:cubicBezTo>
                    <a:pt x="154735" y="2379"/>
                    <a:pt x="142077" y="-489"/>
                    <a:pt x="129336" y="68"/>
                  </a:cubicBezTo>
                  <a:cubicBezTo>
                    <a:pt x="108615" y="-118"/>
                    <a:pt x="88581" y="7147"/>
                    <a:pt x="73116" y="20455"/>
                  </a:cubicBezTo>
                  <a:cubicBezTo>
                    <a:pt x="56867" y="35263"/>
                    <a:pt x="45694" y="54507"/>
                    <a:pt x="41099" y="75624"/>
                  </a:cubicBezTo>
                  <a:lnTo>
                    <a:pt x="19249" y="75624"/>
                  </a:lnTo>
                  <a:lnTo>
                    <a:pt x="5132" y="149466"/>
                  </a:lnTo>
                  <a:lnTo>
                    <a:pt x="26142" y="149466"/>
                  </a:lnTo>
                  <a:lnTo>
                    <a:pt x="0" y="283032"/>
                  </a:lnTo>
                  <a:lnTo>
                    <a:pt x="83036" y="283032"/>
                  </a:lnTo>
                  <a:lnTo>
                    <a:pt x="107253" y="160595"/>
                  </a:lnTo>
                  <a:cubicBezTo>
                    <a:pt x="107253" y="162282"/>
                    <a:pt x="107060" y="163902"/>
                    <a:pt x="107046" y="165615"/>
                  </a:cubicBezTo>
                  <a:cubicBezTo>
                    <a:pt x="106056" y="218009"/>
                    <a:pt x="123268" y="269220"/>
                    <a:pt x="155919" y="311095"/>
                  </a:cubicBezTo>
                  <a:lnTo>
                    <a:pt x="164174" y="321600"/>
                  </a:lnTo>
                  <a:lnTo>
                    <a:pt x="203787" y="321600"/>
                  </a:lnTo>
                  <a:lnTo>
                    <a:pt x="203787" y="346143"/>
                  </a:lnTo>
                  <a:lnTo>
                    <a:pt x="287553" y="346143"/>
                  </a:lnTo>
                  <a:lnTo>
                    <a:pt x="287553" y="284015"/>
                  </a:lnTo>
                  <a:cubicBezTo>
                    <a:pt x="294872" y="285702"/>
                    <a:pt x="302385" y="286538"/>
                    <a:pt x="309911" y="286525"/>
                  </a:cubicBezTo>
                  <a:cubicBezTo>
                    <a:pt x="338696" y="286645"/>
                    <a:pt x="366063" y="274426"/>
                    <a:pt x="384596" y="253163"/>
                  </a:cubicBezTo>
                  <a:cubicBezTo>
                    <a:pt x="377538" y="268822"/>
                    <a:pt x="374098" y="285768"/>
                    <a:pt x="374511" y="302834"/>
                  </a:cubicBezTo>
                  <a:cubicBezTo>
                    <a:pt x="375130" y="368070"/>
                    <a:pt x="412018" y="391219"/>
                    <a:pt x="443416" y="391219"/>
                  </a:cubicBezTo>
                  <a:cubicBezTo>
                    <a:pt x="477814" y="391219"/>
                    <a:pt x="514455" y="367499"/>
                    <a:pt x="514455" y="300908"/>
                  </a:cubicBezTo>
                  <a:cubicBezTo>
                    <a:pt x="514579" y="289341"/>
                    <a:pt x="513189" y="277813"/>
                    <a:pt x="510327" y="266590"/>
                  </a:cubicBezTo>
                  <a:lnTo>
                    <a:pt x="630458" y="199654"/>
                  </a:lnTo>
                  <a:lnTo>
                    <a:pt x="630458" y="346143"/>
                  </a:lnTo>
                  <a:lnTo>
                    <a:pt x="714238" y="346143"/>
                  </a:lnTo>
                  <a:lnTo>
                    <a:pt x="714238" y="284028"/>
                  </a:lnTo>
                  <a:cubicBezTo>
                    <a:pt x="721558" y="285702"/>
                    <a:pt x="729057" y="286538"/>
                    <a:pt x="736583" y="286525"/>
                  </a:cubicBezTo>
                  <a:cubicBezTo>
                    <a:pt x="765945" y="286618"/>
                    <a:pt x="793766" y="273882"/>
                    <a:pt x="812258" y="251875"/>
                  </a:cubicBezTo>
                  <a:lnTo>
                    <a:pt x="827022" y="307960"/>
                  </a:lnTo>
                  <a:lnTo>
                    <a:pt x="839611" y="301400"/>
                  </a:lnTo>
                  <a:lnTo>
                    <a:pt x="839611" y="389174"/>
                  </a:lnTo>
                  <a:lnTo>
                    <a:pt x="911008" y="389174"/>
                  </a:lnTo>
                  <a:lnTo>
                    <a:pt x="911008" y="217252"/>
                  </a:lnTo>
                  <a:lnTo>
                    <a:pt x="929362" y="217252"/>
                  </a:lnTo>
                  <a:lnTo>
                    <a:pt x="929362" y="266391"/>
                  </a:lnTo>
                  <a:lnTo>
                    <a:pt x="1039436" y="205033"/>
                  </a:lnTo>
                  <a:lnTo>
                    <a:pt x="1039436" y="345944"/>
                  </a:lnTo>
                  <a:lnTo>
                    <a:pt x="1123215" y="345944"/>
                  </a:lnTo>
                  <a:lnTo>
                    <a:pt x="1123215" y="283829"/>
                  </a:lnTo>
                  <a:cubicBezTo>
                    <a:pt x="1130535" y="285503"/>
                    <a:pt x="1138034" y="286339"/>
                    <a:pt x="1145560" y="286326"/>
                  </a:cubicBezTo>
                  <a:cubicBezTo>
                    <a:pt x="1171771" y="286392"/>
                    <a:pt x="1196896" y="276259"/>
                    <a:pt x="1215264" y="258210"/>
                  </a:cubicBezTo>
                  <a:lnTo>
                    <a:pt x="1237678" y="306114"/>
                  </a:lnTo>
                  <a:lnTo>
                    <a:pt x="1265471" y="283776"/>
                  </a:lnTo>
                  <a:cubicBezTo>
                    <a:pt x="1267054" y="282474"/>
                    <a:pt x="1268815" y="281399"/>
                    <a:pt x="1270714" y="280575"/>
                  </a:cubicBezTo>
                  <a:cubicBezTo>
                    <a:pt x="1260477" y="295715"/>
                    <a:pt x="1247956" y="309289"/>
                    <a:pt x="1233564" y="320870"/>
                  </a:cubicBezTo>
                  <a:lnTo>
                    <a:pt x="1211948" y="341136"/>
                  </a:lnTo>
                  <a:lnTo>
                    <a:pt x="1211948" y="388948"/>
                  </a:lnTo>
                  <a:lnTo>
                    <a:pt x="1346871" y="388948"/>
                  </a:lnTo>
                  <a:lnTo>
                    <a:pt x="1346871" y="322251"/>
                  </a:lnTo>
                  <a:lnTo>
                    <a:pt x="1326645" y="322251"/>
                  </a:lnTo>
                  <a:cubicBezTo>
                    <a:pt x="1326851" y="321972"/>
                    <a:pt x="1327002" y="321667"/>
                    <a:pt x="1327209" y="321374"/>
                  </a:cubicBezTo>
                  <a:lnTo>
                    <a:pt x="1372353" y="321374"/>
                  </a:lnTo>
                  <a:lnTo>
                    <a:pt x="1380608" y="310750"/>
                  </a:lnTo>
                  <a:cubicBezTo>
                    <a:pt x="1413437" y="268742"/>
                    <a:pt x="1430622" y="217265"/>
                    <a:pt x="1429412" y="164659"/>
                  </a:cubicBezTo>
                  <a:cubicBezTo>
                    <a:pt x="1430733" y="112053"/>
                    <a:pt x="1413423" y="60590"/>
                    <a:pt x="1380347" y="18768"/>
                  </a:cubicBezTo>
                  <a:close/>
                  <a:moveTo>
                    <a:pt x="186519" y="165482"/>
                  </a:moveTo>
                  <a:cubicBezTo>
                    <a:pt x="186051" y="138429"/>
                    <a:pt x="191225" y="111562"/>
                    <a:pt x="201751" y="86487"/>
                  </a:cubicBezTo>
                  <a:lnTo>
                    <a:pt x="202494" y="103195"/>
                  </a:lnTo>
                  <a:cubicBezTo>
                    <a:pt x="203181" y="118349"/>
                    <a:pt x="203787" y="133528"/>
                    <a:pt x="203787" y="152427"/>
                  </a:cubicBezTo>
                  <a:lnTo>
                    <a:pt x="203787" y="247081"/>
                  </a:lnTo>
                  <a:cubicBezTo>
                    <a:pt x="191968" y="221409"/>
                    <a:pt x="186065" y="193572"/>
                    <a:pt x="186519" y="165482"/>
                  </a:cubicBezTo>
                  <a:close/>
                  <a:moveTo>
                    <a:pt x="304958" y="211275"/>
                  </a:moveTo>
                  <a:cubicBezTo>
                    <a:pt x="297170" y="211328"/>
                    <a:pt x="290304" y="206335"/>
                    <a:pt x="288227" y="199083"/>
                  </a:cubicBezTo>
                  <a:cubicBezTo>
                    <a:pt x="287842" y="197250"/>
                    <a:pt x="287622" y="195391"/>
                    <a:pt x="287553" y="193532"/>
                  </a:cubicBezTo>
                  <a:lnTo>
                    <a:pt x="287553" y="167169"/>
                  </a:lnTo>
                  <a:cubicBezTo>
                    <a:pt x="287759" y="165496"/>
                    <a:pt x="288144" y="163836"/>
                    <a:pt x="288667" y="162229"/>
                  </a:cubicBezTo>
                  <a:cubicBezTo>
                    <a:pt x="290304" y="154087"/>
                    <a:pt x="297377" y="148018"/>
                    <a:pt x="305949" y="147421"/>
                  </a:cubicBezTo>
                  <a:cubicBezTo>
                    <a:pt x="325418" y="147421"/>
                    <a:pt x="325982" y="175084"/>
                    <a:pt x="325982" y="178232"/>
                  </a:cubicBezTo>
                  <a:cubicBezTo>
                    <a:pt x="325982" y="190584"/>
                    <a:pt x="323258" y="211275"/>
                    <a:pt x="304958" y="211275"/>
                  </a:cubicBezTo>
                  <a:close/>
                  <a:moveTo>
                    <a:pt x="397282" y="234145"/>
                  </a:moveTo>
                  <a:cubicBezTo>
                    <a:pt x="403157" y="222471"/>
                    <a:pt x="406982" y="209934"/>
                    <a:pt x="408606" y="197051"/>
                  </a:cubicBezTo>
                  <a:lnTo>
                    <a:pt x="408606" y="217252"/>
                  </a:lnTo>
                  <a:lnTo>
                    <a:pt x="422557" y="217252"/>
                  </a:lnTo>
                  <a:cubicBezTo>
                    <a:pt x="412857" y="220851"/>
                    <a:pt x="404203" y="226628"/>
                    <a:pt x="397282" y="234105"/>
                  </a:cubicBezTo>
                  <a:close/>
                  <a:moveTo>
                    <a:pt x="469091" y="217252"/>
                  </a:moveTo>
                  <a:lnTo>
                    <a:pt x="510368" y="217252"/>
                  </a:lnTo>
                  <a:lnTo>
                    <a:pt x="510368" y="266391"/>
                  </a:lnTo>
                  <a:cubicBezTo>
                    <a:pt x="506034" y="244358"/>
                    <a:pt x="490528" y="225898"/>
                    <a:pt x="469091" y="217252"/>
                  </a:cubicBezTo>
                  <a:close/>
                  <a:moveTo>
                    <a:pt x="731616" y="211275"/>
                  </a:moveTo>
                  <a:cubicBezTo>
                    <a:pt x="723828" y="211328"/>
                    <a:pt x="716962" y="206335"/>
                    <a:pt x="714885" y="199083"/>
                  </a:cubicBezTo>
                  <a:cubicBezTo>
                    <a:pt x="714499" y="197250"/>
                    <a:pt x="714279" y="195391"/>
                    <a:pt x="714224" y="193532"/>
                  </a:cubicBezTo>
                  <a:lnTo>
                    <a:pt x="714224" y="167156"/>
                  </a:lnTo>
                  <a:cubicBezTo>
                    <a:pt x="714431" y="165482"/>
                    <a:pt x="714802" y="163836"/>
                    <a:pt x="715325" y="162229"/>
                  </a:cubicBezTo>
                  <a:cubicBezTo>
                    <a:pt x="716949" y="154087"/>
                    <a:pt x="724035" y="148018"/>
                    <a:pt x="732607" y="147421"/>
                  </a:cubicBezTo>
                  <a:cubicBezTo>
                    <a:pt x="752076" y="147421"/>
                    <a:pt x="752640" y="175084"/>
                    <a:pt x="752640" y="178232"/>
                  </a:cubicBezTo>
                  <a:cubicBezTo>
                    <a:pt x="752640" y="190584"/>
                    <a:pt x="749916" y="211275"/>
                    <a:pt x="731630" y="211275"/>
                  </a:cubicBezTo>
                  <a:close/>
                  <a:moveTo>
                    <a:pt x="823458" y="235181"/>
                  </a:moveTo>
                  <a:cubicBezTo>
                    <a:pt x="826458" y="229444"/>
                    <a:pt x="828934" y="223441"/>
                    <a:pt x="830833" y="217278"/>
                  </a:cubicBezTo>
                  <a:lnTo>
                    <a:pt x="858104" y="217278"/>
                  </a:lnTo>
                  <a:close/>
                  <a:moveTo>
                    <a:pt x="1140703" y="211275"/>
                  </a:moveTo>
                  <a:cubicBezTo>
                    <a:pt x="1132916" y="211328"/>
                    <a:pt x="1126050" y="206335"/>
                    <a:pt x="1123972" y="199083"/>
                  </a:cubicBezTo>
                  <a:cubicBezTo>
                    <a:pt x="1123601" y="197250"/>
                    <a:pt x="1123381" y="195391"/>
                    <a:pt x="1123312" y="193532"/>
                  </a:cubicBezTo>
                  <a:lnTo>
                    <a:pt x="1123312" y="167156"/>
                  </a:lnTo>
                  <a:cubicBezTo>
                    <a:pt x="1123518" y="165482"/>
                    <a:pt x="1123889" y="163836"/>
                    <a:pt x="1124412" y="162229"/>
                  </a:cubicBezTo>
                  <a:cubicBezTo>
                    <a:pt x="1126050" y="154087"/>
                    <a:pt x="1133122" y="148018"/>
                    <a:pt x="1141694" y="147421"/>
                  </a:cubicBezTo>
                  <a:cubicBezTo>
                    <a:pt x="1161163" y="147421"/>
                    <a:pt x="1161727" y="175084"/>
                    <a:pt x="1161727" y="178232"/>
                  </a:cubicBezTo>
                  <a:cubicBezTo>
                    <a:pt x="1161727" y="190584"/>
                    <a:pt x="1159003" y="211275"/>
                    <a:pt x="1140703" y="211275"/>
                  </a:cubicBezTo>
                  <a:close/>
                </a:path>
              </a:pathLst>
            </a:custGeom>
            <a:solidFill>
              <a:srgbClr val="FFFFFF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0E1416E-179F-5F6E-FBF1-A42D0006635D}"/>
                </a:ext>
              </a:extLst>
            </p:cNvPr>
            <p:cNvSpPr/>
            <p:nvPr/>
          </p:nvSpPr>
          <p:spPr>
            <a:xfrm>
              <a:off x="4764910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C1819E6-D1FC-6764-8287-C1DBB8D5B6A5}"/>
                </a:ext>
              </a:extLst>
            </p:cNvPr>
            <p:cNvSpPr/>
            <p:nvPr/>
          </p:nvSpPr>
          <p:spPr>
            <a:xfrm>
              <a:off x="4663203" y="3853390"/>
              <a:ext cx="113760" cy="19921"/>
            </a:xfrm>
            <a:custGeom>
              <a:avLst/>
              <a:gdLst>
                <a:gd name="connsiteX0" fmla="*/ 0 w 113760"/>
                <a:gd name="connsiteY0" fmla="*/ 0 h 19921"/>
                <a:gd name="connsiteX1" fmla="*/ 113761 w 113760"/>
                <a:gd name="connsiteY1" fmla="*/ 0 h 19921"/>
                <a:gd name="connsiteX2" fmla="*/ 113761 w 113760"/>
                <a:gd name="connsiteY2" fmla="*/ 19921 h 19921"/>
                <a:gd name="connsiteX3" fmla="*/ 0 w 113760"/>
                <a:gd name="connsiteY3" fmla="*/ 19921 h 1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760" h="19921">
                  <a:moveTo>
                    <a:pt x="0" y="0"/>
                  </a:moveTo>
                  <a:lnTo>
                    <a:pt x="113761" y="0"/>
                  </a:lnTo>
                  <a:lnTo>
                    <a:pt x="113761" y="19921"/>
                  </a:lnTo>
                  <a:lnTo>
                    <a:pt x="0" y="19921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B625DC-F969-0F8F-8CEF-8C3FD28DE885}"/>
                </a:ext>
              </a:extLst>
            </p:cNvPr>
            <p:cNvSpPr txBox="1"/>
            <p:nvPr/>
          </p:nvSpPr>
          <p:spPr>
            <a:xfrm>
              <a:off x="3736513" y="3601059"/>
              <a:ext cx="279194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C3034D-4C50-1AFE-D781-9CEAF5A780BD}"/>
                </a:ext>
              </a:extLst>
            </p:cNvPr>
            <p:cNvSpPr txBox="1"/>
            <p:nvPr/>
          </p:nvSpPr>
          <p:spPr>
            <a:xfrm>
              <a:off x="3829965" y="3601059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E49B89-5546-9560-FE52-5CE7925C7FB4}"/>
                </a:ext>
              </a:extLst>
            </p:cNvPr>
            <p:cNvSpPr txBox="1"/>
            <p:nvPr/>
          </p:nvSpPr>
          <p:spPr>
            <a:xfrm>
              <a:off x="4029551" y="3805954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72C827-38E8-12D2-1BB0-4544F9E666D0}"/>
                </a:ext>
              </a:extLst>
            </p:cNvPr>
            <p:cNvSpPr txBox="1"/>
            <p:nvPr/>
          </p:nvSpPr>
          <p:spPr>
            <a:xfrm>
              <a:off x="4372719" y="3612202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8AC10F1-6F0B-4252-AC2D-67CCEA2E96A9}"/>
                </a:ext>
              </a:extLst>
            </p:cNvPr>
            <p:cNvSpPr txBox="1"/>
            <p:nvPr/>
          </p:nvSpPr>
          <p:spPr>
            <a:xfrm>
              <a:off x="4538287" y="3829039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9831109-5A04-E386-ECEC-E4D68338DED6}"/>
                </a:ext>
              </a:extLst>
            </p:cNvPr>
            <p:cNvSpPr txBox="1"/>
            <p:nvPr/>
          </p:nvSpPr>
          <p:spPr>
            <a:xfrm>
              <a:off x="4829686" y="3623815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CD3FD3-B18A-6D12-C142-2F87AA2F250E}"/>
                </a:ext>
              </a:extLst>
            </p:cNvPr>
            <p:cNvSpPr txBox="1"/>
            <p:nvPr/>
          </p:nvSpPr>
          <p:spPr>
            <a:xfrm>
              <a:off x="4947374" y="3829039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00DAE72-F22A-FF74-FA7A-3650E2203F93}"/>
                </a:ext>
              </a:extLst>
            </p:cNvPr>
            <p:cNvSpPr txBox="1"/>
            <p:nvPr/>
          </p:nvSpPr>
          <p:spPr>
            <a:xfrm>
              <a:off x="5046123" y="3601059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DEFEA7E-42DF-CE81-9DDB-852DC6634783}"/>
                </a:ext>
              </a:extLst>
            </p:cNvPr>
            <p:cNvSpPr/>
            <p:nvPr/>
          </p:nvSpPr>
          <p:spPr>
            <a:xfrm>
              <a:off x="4244099" y="3863351"/>
              <a:ext cx="113746" cy="13280"/>
            </a:xfrm>
            <a:custGeom>
              <a:avLst/>
              <a:gdLst>
                <a:gd name="connsiteX0" fmla="*/ 0 w 113746"/>
                <a:gd name="connsiteY0" fmla="*/ 0 h 13280"/>
                <a:gd name="connsiteX1" fmla="*/ 113747 w 113746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46" h="13280">
                  <a:moveTo>
                    <a:pt x="0" y="0"/>
                  </a:moveTo>
                  <a:lnTo>
                    <a:pt x="113747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29865AD-F97E-F379-C8BF-C28446837CF1}"/>
                </a:ext>
              </a:extLst>
            </p:cNvPr>
            <p:cNvSpPr/>
            <p:nvPr/>
          </p:nvSpPr>
          <p:spPr>
            <a:xfrm>
              <a:off x="4345806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F99DE57-A699-97B5-1A81-1B3E7012C5E2}"/>
                </a:ext>
              </a:extLst>
            </p:cNvPr>
            <p:cNvSpPr/>
            <p:nvPr/>
          </p:nvSpPr>
          <p:spPr>
            <a:xfrm>
              <a:off x="4663203" y="3863351"/>
              <a:ext cx="113760" cy="13280"/>
            </a:xfrm>
            <a:custGeom>
              <a:avLst/>
              <a:gdLst>
                <a:gd name="connsiteX0" fmla="*/ 0 w 113760"/>
                <a:gd name="connsiteY0" fmla="*/ 0 h 13280"/>
                <a:gd name="connsiteX1" fmla="*/ 113761 w 113760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60" h="13280">
                  <a:moveTo>
                    <a:pt x="0" y="0"/>
                  </a:moveTo>
                  <a:lnTo>
                    <a:pt x="113761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3E07709-F662-71FF-E043-53A2AE0C6AB3}"/>
                </a:ext>
              </a:extLst>
            </p:cNvPr>
            <p:cNvSpPr/>
            <p:nvPr/>
          </p:nvSpPr>
          <p:spPr>
            <a:xfrm>
              <a:off x="4764910" y="382361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8">
              <a:extLst>
                <a:ext uri="{FF2B5EF4-FFF2-40B4-BE49-F238E27FC236}">
                  <a16:creationId xmlns:a16="http://schemas.microsoft.com/office/drawing/2014/main" id="{565720B1-294A-C978-9334-3B48B8C73792}"/>
                </a:ext>
              </a:extLst>
            </p:cNvPr>
            <p:cNvGrpSpPr/>
            <p:nvPr/>
          </p:nvGrpSpPr>
          <p:grpSpPr>
            <a:xfrm>
              <a:off x="7289194" y="3257446"/>
              <a:ext cx="1429486" cy="391155"/>
              <a:chOff x="7289194" y="3257446"/>
              <a:chExt cx="1429486" cy="3911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613AC28-913A-9D86-A621-C438AE0E7B7E}"/>
                  </a:ext>
                </a:extLst>
              </p:cNvPr>
              <p:cNvSpPr/>
              <p:nvPr/>
            </p:nvSpPr>
            <p:spPr>
              <a:xfrm>
                <a:off x="7322422" y="3283924"/>
                <a:ext cx="118012" cy="229925"/>
              </a:xfrm>
              <a:custGeom>
                <a:avLst/>
                <a:gdLst>
                  <a:gd name="connsiteX0" fmla="*/ 0 w 118012"/>
                  <a:gd name="connsiteY0" fmla="*/ 229926 h 229925"/>
                  <a:gd name="connsiteX1" fmla="*/ 26143 w 118012"/>
                  <a:gd name="connsiteY1" fmla="*/ 96359 h 229925"/>
                  <a:gd name="connsiteX2" fmla="*/ 5009 w 118012"/>
                  <a:gd name="connsiteY2" fmla="*/ 96359 h 229925"/>
                  <a:gd name="connsiteX3" fmla="*/ 8971 w 118012"/>
                  <a:gd name="connsiteY3" fmla="*/ 75641 h 229925"/>
                  <a:gd name="connsiteX4" fmla="*/ 30421 w 118012"/>
                  <a:gd name="connsiteY4" fmla="*/ 75641 h 229925"/>
                  <a:gd name="connsiteX5" fmla="*/ 32086 w 118012"/>
                  <a:gd name="connsiteY5" fmla="*/ 67672 h 229925"/>
                  <a:gd name="connsiteX6" fmla="*/ 58229 w 118012"/>
                  <a:gd name="connsiteY6" fmla="*/ 13805 h 229925"/>
                  <a:gd name="connsiteX7" fmla="*/ 96204 w 118012"/>
                  <a:gd name="connsiteY7" fmla="*/ 86 h 229925"/>
                  <a:gd name="connsiteX8" fmla="*/ 118012 w 118012"/>
                  <a:gd name="connsiteY8" fmla="*/ 4243 h 229925"/>
                  <a:gd name="connsiteX9" fmla="*/ 112055 w 118012"/>
                  <a:gd name="connsiteY9" fmla="*/ 25280 h 229925"/>
                  <a:gd name="connsiteX10" fmla="*/ 95874 w 118012"/>
                  <a:gd name="connsiteY10" fmla="*/ 22411 h 229925"/>
                  <a:gd name="connsiteX11" fmla="*/ 58889 w 118012"/>
                  <a:gd name="connsiteY11" fmla="*/ 68310 h 229925"/>
                  <a:gd name="connsiteX12" fmla="*/ 57514 w 118012"/>
                  <a:gd name="connsiteY12" fmla="*/ 75641 h 229925"/>
                  <a:gd name="connsiteX13" fmla="*/ 93177 w 118012"/>
                  <a:gd name="connsiteY13" fmla="*/ 75641 h 229925"/>
                  <a:gd name="connsiteX14" fmla="*/ 88884 w 118012"/>
                  <a:gd name="connsiteY14" fmla="*/ 96359 h 229925"/>
                  <a:gd name="connsiteX15" fmla="*/ 53551 w 118012"/>
                  <a:gd name="connsiteY15" fmla="*/ 96359 h 229925"/>
                  <a:gd name="connsiteX16" fmla="*/ 27133 w 118012"/>
                  <a:gd name="connsiteY16" fmla="*/ 229926 h 22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012" h="229925">
                    <a:moveTo>
                      <a:pt x="0" y="229926"/>
                    </a:moveTo>
                    <a:lnTo>
                      <a:pt x="26143" y="96359"/>
                    </a:lnTo>
                    <a:lnTo>
                      <a:pt x="5009" y="96359"/>
                    </a:lnTo>
                    <a:lnTo>
                      <a:pt x="8971" y="75641"/>
                    </a:lnTo>
                    <a:lnTo>
                      <a:pt x="30421" y="75641"/>
                    </a:lnTo>
                    <a:lnTo>
                      <a:pt x="32086" y="67672"/>
                    </a:lnTo>
                    <a:cubicBezTo>
                      <a:pt x="34219" y="47379"/>
                      <a:pt x="43438" y="28374"/>
                      <a:pt x="58229" y="13805"/>
                    </a:cubicBezTo>
                    <a:cubicBezTo>
                      <a:pt x="68686" y="4854"/>
                      <a:pt x="82225" y="-47"/>
                      <a:pt x="96204" y="86"/>
                    </a:cubicBezTo>
                    <a:cubicBezTo>
                      <a:pt x="103730" y="-379"/>
                      <a:pt x="111243" y="1055"/>
                      <a:pt x="118012" y="4243"/>
                    </a:cubicBezTo>
                    <a:lnTo>
                      <a:pt x="112055" y="25280"/>
                    </a:lnTo>
                    <a:cubicBezTo>
                      <a:pt x="106936" y="23221"/>
                      <a:pt x="101419" y="22252"/>
                      <a:pt x="95874" y="22411"/>
                    </a:cubicBezTo>
                    <a:cubicBezTo>
                      <a:pt x="74079" y="22411"/>
                      <a:pt x="63512" y="42811"/>
                      <a:pt x="58889" y="68310"/>
                    </a:cubicBezTo>
                    <a:lnTo>
                      <a:pt x="57514" y="75641"/>
                    </a:lnTo>
                    <a:lnTo>
                      <a:pt x="93177" y="75641"/>
                    </a:lnTo>
                    <a:lnTo>
                      <a:pt x="88884" y="96359"/>
                    </a:lnTo>
                    <a:lnTo>
                      <a:pt x="53551" y="96359"/>
                    </a:lnTo>
                    <a:lnTo>
                      <a:pt x="27133" y="229926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009BF8E-B01B-2A1A-B6A5-57D64FA216D4}"/>
                  </a:ext>
                </a:extLst>
              </p:cNvPr>
              <p:cNvSpPr/>
              <p:nvPr/>
            </p:nvSpPr>
            <p:spPr>
              <a:xfrm>
                <a:off x="7423749" y="3292629"/>
                <a:ext cx="66107" cy="259788"/>
              </a:xfrm>
              <a:custGeom>
                <a:avLst/>
                <a:gdLst>
                  <a:gd name="connsiteX0" fmla="*/ 66108 w 66107"/>
                  <a:gd name="connsiteY0" fmla="*/ 0 h 259788"/>
                  <a:gd name="connsiteX1" fmla="*/ 24500 w 66107"/>
                  <a:gd name="connsiteY1" fmla="*/ 130366 h 259788"/>
                  <a:gd name="connsiteX2" fmla="*/ 66108 w 66107"/>
                  <a:gd name="connsiteY2" fmla="*/ 259789 h 259788"/>
                  <a:gd name="connsiteX3" fmla="*/ 43323 w 66107"/>
                  <a:gd name="connsiteY3" fmla="*/ 259789 h 259788"/>
                  <a:gd name="connsiteX4" fmla="*/ 64 w 66107"/>
                  <a:gd name="connsiteY4" fmla="*/ 130366 h 259788"/>
                  <a:gd name="connsiteX5" fmla="*/ 43323 w 66107"/>
                  <a:gd name="connsiteY5" fmla="*/ 0 h 25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107" h="259788">
                    <a:moveTo>
                      <a:pt x="66108" y="0"/>
                    </a:moveTo>
                    <a:cubicBezTo>
                      <a:pt x="37599" y="37784"/>
                      <a:pt x="22959" y="83657"/>
                      <a:pt x="24500" y="130366"/>
                    </a:cubicBezTo>
                    <a:cubicBezTo>
                      <a:pt x="23537" y="176716"/>
                      <a:pt x="38136" y="222111"/>
                      <a:pt x="66108" y="259789"/>
                    </a:cubicBezTo>
                    <a:lnTo>
                      <a:pt x="43323" y="259789"/>
                    </a:lnTo>
                    <a:cubicBezTo>
                      <a:pt x="14139" y="222615"/>
                      <a:pt x="-1119" y="176995"/>
                      <a:pt x="64" y="130366"/>
                    </a:cubicBezTo>
                    <a:cubicBezTo>
                      <a:pt x="-982" y="83471"/>
                      <a:pt x="14236" y="37585"/>
                      <a:pt x="433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6FB7B9B-49E2-6184-9A44-5FC17BB42B90}"/>
                  </a:ext>
                </a:extLst>
              </p:cNvPr>
              <p:cNvSpPr/>
              <p:nvPr/>
            </p:nvSpPr>
            <p:spPr>
              <a:xfrm>
                <a:off x="7519178" y="3356008"/>
                <a:ext cx="152685" cy="220899"/>
              </a:xfrm>
              <a:custGeom>
                <a:avLst/>
                <a:gdLst>
                  <a:gd name="connsiteX0" fmla="*/ 1376 w 152685"/>
                  <a:gd name="connsiteY0" fmla="*/ 53932 h 220899"/>
                  <a:gd name="connsiteX1" fmla="*/ 0 w 152685"/>
                  <a:gd name="connsiteY1" fmla="*/ 3557 h 220899"/>
                  <a:gd name="connsiteX2" fmla="*/ 26142 w 152685"/>
                  <a:gd name="connsiteY2" fmla="*/ 3557 h 220899"/>
                  <a:gd name="connsiteX3" fmla="*/ 27518 w 152685"/>
                  <a:gd name="connsiteY3" fmla="*/ 30013 h 220899"/>
                  <a:gd name="connsiteX4" fmla="*/ 28179 w 152685"/>
                  <a:gd name="connsiteY4" fmla="*/ 30013 h 220899"/>
                  <a:gd name="connsiteX5" fmla="*/ 84977 w 152685"/>
                  <a:gd name="connsiteY5" fmla="*/ 51 h 220899"/>
                  <a:gd name="connsiteX6" fmla="*/ 152685 w 152685"/>
                  <a:gd name="connsiteY6" fmla="*/ 78408 h 220899"/>
                  <a:gd name="connsiteX7" fmla="*/ 80037 w 152685"/>
                  <a:gd name="connsiteY7" fmla="*/ 161295 h 220899"/>
                  <a:gd name="connsiteX8" fmla="*/ 30834 w 152685"/>
                  <a:gd name="connsiteY8" fmla="*/ 137057 h 220899"/>
                  <a:gd name="connsiteX9" fmla="*/ 30160 w 152685"/>
                  <a:gd name="connsiteY9" fmla="*/ 137057 h 220899"/>
                  <a:gd name="connsiteX10" fmla="*/ 30160 w 152685"/>
                  <a:gd name="connsiteY10" fmla="*/ 220900 h 220899"/>
                  <a:gd name="connsiteX11" fmla="*/ 1431 w 152685"/>
                  <a:gd name="connsiteY11" fmla="*/ 220900 h 220899"/>
                  <a:gd name="connsiteX12" fmla="*/ 30105 w 152685"/>
                  <a:gd name="connsiteY12" fmla="*/ 95036 h 220899"/>
                  <a:gd name="connsiteX13" fmla="*/ 31481 w 152685"/>
                  <a:gd name="connsiteY13" fmla="*/ 106524 h 220899"/>
                  <a:gd name="connsiteX14" fmla="*/ 75070 w 152685"/>
                  <a:gd name="connsiteY14" fmla="*/ 139341 h 220899"/>
                  <a:gd name="connsiteX15" fmla="*/ 123626 w 152685"/>
                  <a:gd name="connsiteY15" fmla="*/ 79737 h 220899"/>
                  <a:gd name="connsiteX16" fmla="*/ 76074 w 152685"/>
                  <a:gd name="connsiteY16" fmla="*/ 22363 h 220899"/>
                  <a:gd name="connsiteX17" fmla="*/ 32141 w 152685"/>
                  <a:gd name="connsiteY17" fmla="*/ 57106 h 220899"/>
                  <a:gd name="connsiteX18" fmla="*/ 30160 w 152685"/>
                  <a:gd name="connsiteY18" fmla="*/ 68581 h 2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685" h="220899">
                    <a:moveTo>
                      <a:pt x="1376" y="53932"/>
                    </a:moveTo>
                    <a:cubicBezTo>
                      <a:pt x="1376" y="34156"/>
                      <a:pt x="716" y="18219"/>
                      <a:pt x="0" y="3557"/>
                    </a:cubicBezTo>
                    <a:lnTo>
                      <a:pt x="26142" y="3557"/>
                    </a:lnTo>
                    <a:lnTo>
                      <a:pt x="27518" y="30013"/>
                    </a:lnTo>
                    <a:lnTo>
                      <a:pt x="28179" y="30013"/>
                    </a:lnTo>
                    <a:cubicBezTo>
                      <a:pt x="39915" y="10662"/>
                      <a:pt x="61765" y="-866"/>
                      <a:pt x="84977" y="51"/>
                    </a:cubicBezTo>
                    <a:cubicBezTo>
                      <a:pt x="123626" y="51"/>
                      <a:pt x="152685" y="31606"/>
                      <a:pt x="152685" y="78408"/>
                    </a:cubicBezTo>
                    <a:cubicBezTo>
                      <a:pt x="152685" y="133883"/>
                      <a:pt x="117682" y="161295"/>
                      <a:pt x="80037" y="161295"/>
                    </a:cubicBezTo>
                    <a:cubicBezTo>
                      <a:pt x="60361" y="162131"/>
                      <a:pt x="41676" y="152928"/>
                      <a:pt x="30834" y="137057"/>
                    </a:cubicBezTo>
                    <a:lnTo>
                      <a:pt x="30160" y="137057"/>
                    </a:lnTo>
                    <a:lnTo>
                      <a:pt x="30160" y="220900"/>
                    </a:lnTo>
                    <a:lnTo>
                      <a:pt x="1431" y="220900"/>
                    </a:lnTo>
                    <a:close/>
                    <a:moveTo>
                      <a:pt x="30105" y="95036"/>
                    </a:moveTo>
                    <a:cubicBezTo>
                      <a:pt x="30201" y="98901"/>
                      <a:pt x="30669" y="102739"/>
                      <a:pt x="31481" y="106524"/>
                    </a:cubicBezTo>
                    <a:cubicBezTo>
                      <a:pt x="36462" y="125835"/>
                      <a:pt x="54445" y="139381"/>
                      <a:pt x="75070" y="139341"/>
                    </a:cubicBezTo>
                    <a:cubicBezTo>
                      <a:pt x="105794" y="139341"/>
                      <a:pt x="123626" y="115130"/>
                      <a:pt x="123626" y="79737"/>
                    </a:cubicBezTo>
                    <a:cubicBezTo>
                      <a:pt x="123626" y="48818"/>
                      <a:pt x="106785" y="22363"/>
                      <a:pt x="76074" y="22363"/>
                    </a:cubicBezTo>
                    <a:cubicBezTo>
                      <a:pt x="54940" y="22921"/>
                      <a:pt x="36861" y="37211"/>
                      <a:pt x="32141" y="57106"/>
                    </a:cubicBezTo>
                    <a:cubicBezTo>
                      <a:pt x="30972" y="60838"/>
                      <a:pt x="30311" y="64689"/>
                      <a:pt x="30160" y="68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44028F5-3B55-CBE0-7EFF-8BA4B0BC18A7}"/>
                  </a:ext>
                </a:extLst>
              </p:cNvPr>
              <p:cNvSpPr/>
              <p:nvPr/>
            </p:nvSpPr>
            <p:spPr>
              <a:xfrm>
                <a:off x="7704362" y="3499201"/>
                <a:ext cx="41772" cy="120790"/>
              </a:xfrm>
              <a:custGeom>
                <a:avLst/>
                <a:gdLst>
                  <a:gd name="connsiteX0" fmla="*/ 25413 w 41772"/>
                  <a:gd name="connsiteY0" fmla="*/ 15246 h 120790"/>
                  <a:gd name="connsiteX1" fmla="*/ 25042 w 41772"/>
                  <a:gd name="connsiteY1" fmla="*/ 15246 h 120790"/>
                  <a:gd name="connsiteX2" fmla="*/ 3275 w 41772"/>
                  <a:gd name="connsiteY2" fmla="*/ 26575 h 120790"/>
                  <a:gd name="connsiteX3" fmla="*/ 0 w 41772"/>
                  <a:gd name="connsiteY3" fmla="*/ 14131 h 120790"/>
                  <a:gd name="connsiteX4" fmla="*/ 27353 w 41772"/>
                  <a:gd name="connsiteY4" fmla="*/ 0 h 120790"/>
                  <a:gd name="connsiteX5" fmla="*/ 41773 w 41772"/>
                  <a:gd name="connsiteY5" fmla="*/ 0 h 120790"/>
                  <a:gd name="connsiteX6" fmla="*/ 41773 w 41772"/>
                  <a:gd name="connsiteY6" fmla="*/ 120790 h 120790"/>
                  <a:gd name="connsiteX7" fmla="*/ 25413 w 41772"/>
                  <a:gd name="connsiteY7" fmla="*/ 120790 h 12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72" h="120790">
                    <a:moveTo>
                      <a:pt x="25413" y="15246"/>
                    </a:moveTo>
                    <a:lnTo>
                      <a:pt x="25042" y="15246"/>
                    </a:lnTo>
                    <a:lnTo>
                      <a:pt x="3275" y="26575"/>
                    </a:lnTo>
                    <a:lnTo>
                      <a:pt x="0" y="14131"/>
                    </a:lnTo>
                    <a:lnTo>
                      <a:pt x="27353" y="0"/>
                    </a:lnTo>
                    <a:lnTo>
                      <a:pt x="41773" y="0"/>
                    </a:lnTo>
                    <a:lnTo>
                      <a:pt x="41773" y="120790"/>
                    </a:lnTo>
                    <a:lnTo>
                      <a:pt x="25413" y="120790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785EAFD-6498-CBBB-7A08-27D0A044DC98}"/>
                  </a:ext>
                </a:extLst>
              </p:cNvPr>
              <p:cNvSpPr/>
              <p:nvPr/>
            </p:nvSpPr>
            <p:spPr>
              <a:xfrm>
                <a:off x="7945836" y="3356008"/>
                <a:ext cx="152685" cy="220899"/>
              </a:xfrm>
              <a:custGeom>
                <a:avLst/>
                <a:gdLst>
                  <a:gd name="connsiteX0" fmla="*/ 1376 w 152685"/>
                  <a:gd name="connsiteY0" fmla="*/ 53932 h 220899"/>
                  <a:gd name="connsiteX1" fmla="*/ 0 w 152685"/>
                  <a:gd name="connsiteY1" fmla="*/ 3557 h 220899"/>
                  <a:gd name="connsiteX2" fmla="*/ 26142 w 152685"/>
                  <a:gd name="connsiteY2" fmla="*/ 3557 h 220899"/>
                  <a:gd name="connsiteX3" fmla="*/ 27518 w 152685"/>
                  <a:gd name="connsiteY3" fmla="*/ 30013 h 220899"/>
                  <a:gd name="connsiteX4" fmla="*/ 28179 w 152685"/>
                  <a:gd name="connsiteY4" fmla="*/ 30013 h 220899"/>
                  <a:gd name="connsiteX5" fmla="*/ 84977 w 152685"/>
                  <a:gd name="connsiteY5" fmla="*/ 51 h 220899"/>
                  <a:gd name="connsiteX6" fmla="*/ 152685 w 152685"/>
                  <a:gd name="connsiteY6" fmla="*/ 78408 h 220899"/>
                  <a:gd name="connsiteX7" fmla="*/ 80037 w 152685"/>
                  <a:gd name="connsiteY7" fmla="*/ 161295 h 220899"/>
                  <a:gd name="connsiteX8" fmla="*/ 30807 w 152685"/>
                  <a:gd name="connsiteY8" fmla="*/ 137057 h 220899"/>
                  <a:gd name="connsiteX9" fmla="*/ 30146 w 152685"/>
                  <a:gd name="connsiteY9" fmla="*/ 137057 h 220899"/>
                  <a:gd name="connsiteX10" fmla="*/ 30146 w 152685"/>
                  <a:gd name="connsiteY10" fmla="*/ 220900 h 220899"/>
                  <a:gd name="connsiteX11" fmla="*/ 1417 w 152685"/>
                  <a:gd name="connsiteY11" fmla="*/ 220900 h 220899"/>
                  <a:gd name="connsiteX12" fmla="*/ 30105 w 152685"/>
                  <a:gd name="connsiteY12" fmla="*/ 95036 h 220899"/>
                  <a:gd name="connsiteX13" fmla="*/ 31481 w 152685"/>
                  <a:gd name="connsiteY13" fmla="*/ 106524 h 220899"/>
                  <a:gd name="connsiteX14" fmla="*/ 75070 w 152685"/>
                  <a:gd name="connsiteY14" fmla="*/ 139341 h 220899"/>
                  <a:gd name="connsiteX15" fmla="*/ 123612 w 152685"/>
                  <a:gd name="connsiteY15" fmla="*/ 79737 h 220899"/>
                  <a:gd name="connsiteX16" fmla="*/ 76060 w 152685"/>
                  <a:gd name="connsiteY16" fmla="*/ 22363 h 220899"/>
                  <a:gd name="connsiteX17" fmla="*/ 32141 w 152685"/>
                  <a:gd name="connsiteY17" fmla="*/ 57106 h 220899"/>
                  <a:gd name="connsiteX18" fmla="*/ 30160 w 152685"/>
                  <a:gd name="connsiteY18" fmla="*/ 68581 h 2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685" h="220899">
                    <a:moveTo>
                      <a:pt x="1376" y="53932"/>
                    </a:moveTo>
                    <a:cubicBezTo>
                      <a:pt x="1376" y="34156"/>
                      <a:pt x="716" y="18219"/>
                      <a:pt x="0" y="3557"/>
                    </a:cubicBezTo>
                    <a:lnTo>
                      <a:pt x="26142" y="3557"/>
                    </a:lnTo>
                    <a:lnTo>
                      <a:pt x="27518" y="30013"/>
                    </a:lnTo>
                    <a:lnTo>
                      <a:pt x="28179" y="30013"/>
                    </a:lnTo>
                    <a:cubicBezTo>
                      <a:pt x="39915" y="10662"/>
                      <a:pt x="61765" y="-866"/>
                      <a:pt x="84977" y="51"/>
                    </a:cubicBezTo>
                    <a:cubicBezTo>
                      <a:pt x="123612" y="51"/>
                      <a:pt x="152685" y="31606"/>
                      <a:pt x="152685" y="78408"/>
                    </a:cubicBezTo>
                    <a:cubicBezTo>
                      <a:pt x="152685" y="133883"/>
                      <a:pt x="117682" y="161295"/>
                      <a:pt x="80037" y="161295"/>
                    </a:cubicBezTo>
                    <a:cubicBezTo>
                      <a:pt x="60347" y="162131"/>
                      <a:pt x="41663" y="152928"/>
                      <a:pt x="30807" y="137057"/>
                    </a:cubicBezTo>
                    <a:lnTo>
                      <a:pt x="30146" y="137057"/>
                    </a:lnTo>
                    <a:lnTo>
                      <a:pt x="30146" y="220900"/>
                    </a:lnTo>
                    <a:lnTo>
                      <a:pt x="1417" y="220900"/>
                    </a:lnTo>
                    <a:close/>
                    <a:moveTo>
                      <a:pt x="30105" y="95036"/>
                    </a:moveTo>
                    <a:cubicBezTo>
                      <a:pt x="30201" y="98901"/>
                      <a:pt x="30655" y="102739"/>
                      <a:pt x="31481" y="106524"/>
                    </a:cubicBezTo>
                    <a:cubicBezTo>
                      <a:pt x="36462" y="125835"/>
                      <a:pt x="54445" y="139381"/>
                      <a:pt x="75070" y="139341"/>
                    </a:cubicBezTo>
                    <a:cubicBezTo>
                      <a:pt x="105794" y="139341"/>
                      <a:pt x="123612" y="115130"/>
                      <a:pt x="123612" y="79737"/>
                    </a:cubicBezTo>
                    <a:cubicBezTo>
                      <a:pt x="123612" y="48818"/>
                      <a:pt x="106785" y="22363"/>
                      <a:pt x="76060" y="22363"/>
                    </a:cubicBezTo>
                    <a:cubicBezTo>
                      <a:pt x="54927" y="22921"/>
                      <a:pt x="36861" y="37211"/>
                      <a:pt x="32141" y="57106"/>
                    </a:cubicBezTo>
                    <a:cubicBezTo>
                      <a:pt x="30972" y="60838"/>
                      <a:pt x="30311" y="64689"/>
                      <a:pt x="30160" y="68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8788962-F3AC-58F2-BE94-AC9DEDCD6389}"/>
                  </a:ext>
                </a:extLst>
              </p:cNvPr>
              <p:cNvSpPr/>
              <p:nvPr/>
            </p:nvSpPr>
            <p:spPr>
              <a:xfrm>
                <a:off x="8119737" y="3497007"/>
                <a:ext cx="79803" cy="122984"/>
              </a:xfrm>
              <a:custGeom>
                <a:avLst/>
                <a:gdLst>
                  <a:gd name="connsiteX0" fmla="*/ 0 w 79803"/>
                  <a:gd name="connsiteY0" fmla="*/ 122984 h 122984"/>
                  <a:gd name="connsiteX1" fmla="*/ 0 w 79803"/>
                  <a:gd name="connsiteY1" fmla="*/ 112930 h 122984"/>
                  <a:gd name="connsiteX2" fmla="*/ 13278 w 79803"/>
                  <a:gd name="connsiteY2" fmla="*/ 100486 h 122984"/>
                  <a:gd name="connsiteX3" fmla="*/ 59866 w 79803"/>
                  <a:gd name="connsiteY3" fmla="*/ 37309 h 122984"/>
                  <a:gd name="connsiteX4" fmla="*/ 39957 w 79803"/>
                  <a:gd name="connsiteY4" fmla="*/ 13669 h 122984"/>
                  <a:gd name="connsiteX5" fmla="*/ 35031 w 79803"/>
                  <a:gd name="connsiteY5" fmla="*/ 13708 h 122984"/>
                  <a:gd name="connsiteX6" fmla="*/ 8462 w 79803"/>
                  <a:gd name="connsiteY6" fmla="*/ 23921 h 122984"/>
                  <a:gd name="connsiteX7" fmla="*/ 3069 w 79803"/>
                  <a:gd name="connsiteY7" fmla="*/ 12407 h 122984"/>
                  <a:gd name="connsiteX8" fmla="*/ 38498 w 79803"/>
                  <a:gd name="connsiteY8" fmla="*/ 135 h 122984"/>
                  <a:gd name="connsiteX9" fmla="*/ 76707 w 79803"/>
                  <a:gd name="connsiteY9" fmla="*/ 30987 h 122984"/>
                  <a:gd name="connsiteX10" fmla="*/ 76818 w 79803"/>
                  <a:gd name="connsiteY10" fmla="*/ 35263 h 122984"/>
                  <a:gd name="connsiteX11" fmla="*/ 33682 w 79803"/>
                  <a:gd name="connsiteY11" fmla="*/ 100114 h 122984"/>
                  <a:gd name="connsiteX12" fmla="*/ 23680 w 79803"/>
                  <a:gd name="connsiteY12" fmla="*/ 109026 h 122984"/>
                  <a:gd name="connsiteX13" fmla="*/ 23680 w 79803"/>
                  <a:gd name="connsiteY13" fmla="*/ 109411 h 122984"/>
                  <a:gd name="connsiteX14" fmla="*/ 79803 w 79803"/>
                  <a:gd name="connsiteY14" fmla="*/ 109411 h 122984"/>
                  <a:gd name="connsiteX15" fmla="*/ 79803 w 79803"/>
                  <a:gd name="connsiteY15" fmla="*/ 122971 h 12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9803" h="122984">
                    <a:moveTo>
                      <a:pt x="0" y="122984"/>
                    </a:moveTo>
                    <a:lnTo>
                      <a:pt x="0" y="112930"/>
                    </a:lnTo>
                    <a:lnTo>
                      <a:pt x="13278" y="100486"/>
                    </a:lnTo>
                    <a:cubicBezTo>
                      <a:pt x="45240" y="71122"/>
                      <a:pt x="59674" y="55517"/>
                      <a:pt x="59866" y="37309"/>
                    </a:cubicBezTo>
                    <a:cubicBezTo>
                      <a:pt x="61132" y="25475"/>
                      <a:pt x="52216" y="14890"/>
                      <a:pt x="39957" y="13669"/>
                    </a:cubicBezTo>
                    <a:cubicBezTo>
                      <a:pt x="38319" y="13509"/>
                      <a:pt x="36668" y="13522"/>
                      <a:pt x="35031" y="13708"/>
                    </a:cubicBezTo>
                    <a:cubicBezTo>
                      <a:pt x="25221" y="14054"/>
                      <a:pt x="15837" y="17666"/>
                      <a:pt x="8462" y="23921"/>
                    </a:cubicBezTo>
                    <a:lnTo>
                      <a:pt x="3069" y="12407"/>
                    </a:lnTo>
                    <a:cubicBezTo>
                      <a:pt x="13016" y="4412"/>
                      <a:pt x="25565" y="69"/>
                      <a:pt x="38498" y="135"/>
                    </a:cubicBezTo>
                    <a:cubicBezTo>
                      <a:pt x="57871" y="-1525"/>
                      <a:pt x="74974" y="12287"/>
                      <a:pt x="76707" y="30987"/>
                    </a:cubicBezTo>
                    <a:cubicBezTo>
                      <a:pt x="76831" y="32408"/>
                      <a:pt x="76873" y="33842"/>
                      <a:pt x="76818" y="35263"/>
                    </a:cubicBezTo>
                    <a:cubicBezTo>
                      <a:pt x="76818" y="57549"/>
                      <a:pt x="60059" y="75584"/>
                      <a:pt x="33682" y="100114"/>
                    </a:cubicBezTo>
                    <a:lnTo>
                      <a:pt x="23680" y="109026"/>
                    </a:lnTo>
                    <a:lnTo>
                      <a:pt x="23680" y="109411"/>
                    </a:lnTo>
                    <a:lnTo>
                      <a:pt x="79803" y="109411"/>
                    </a:lnTo>
                    <a:lnTo>
                      <a:pt x="79803" y="122971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67633AD-2045-729E-BD68-C7E3C25585B5}"/>
                  </a:ext>
                </a:extLst>
              </p:cNvPr>
              <p:cNvSpPr/>
              <p:nvPr/>
            </p:nvSpPr>
            <p:spPr>
              <a:xfrm>
                <a:off x="8354923" y="3356008"/>
                <a:ext cx="152671" cy="220899"/>
              </a:xfrm>
              <a:custGeom>
                <a:avLst/>
                <a:gdLst>
                  <a:gd name="connsiteX0" fmla="*/ 1376 w 152671"/>
                  <a:gd name="connsiteY0" fmla="*/ 53932 h 220899"/>
                  <a:gd name="connsiteX1" fmla="*/ 0 w 152671"/>
                  <a:gd name="connsiteY1" fmla="*/ 3557 h 220899"/>
                  <a:gd name="connsiteX2" fmla="*/ 26142 w 152671"/>
                  <a:gd name="connsiteY2" fmla="*/ 3557 h 220899"/>
                  <a:gd name="connsiteX3" fmla="*/ 27518 w 152671"/>
                  <a:gd name="connsiteY3" fmla="*/ 30013 h 220899"/>
                  <a:gd name="connsiteX4" fmla="*/ 28165 w 152671"/>
                  <a:gd name="connsiteY4" fmla="*/ 30013 h 220899"/>
                  <a:gd name="connsiteX5" fmla="*/ 84963 w 152671"/>
                  <a:gd name="connsiteY5" fmla="*/ 51 h 220899"/>
                  <a:gd name="connsiteX6" fmla="*/ 152672 w 152671"/>
                  <a:gd name="connsiteY6" fmla="*/ 78408 h 220899"/>
                  <a:gd name="connsiteX7" fmla="*/ 80023 w 152671"/>
                  <a:gd name="connsiteY7" fmla="*/ 161295 h 220899"/>
                  <a:gd name="connsiteX8" fmla="*/ 30820 w 152671"/>
                  <a:gd name="connsiteY8" fmla="*/ 137057 h 220899"/>
                  <a:gd name="connsiteX9" fmla="*/ 30160 w 152671"/>
                  <a:gd name="connsiteY9" fmla="*/ 137057 h 220899"/>
                  <a:gd name="connsiteX10" fmla="*/ 30160 w 152671"/>
                  <a:gd name="connsiteY10" fmla="*/ 220900 h 220899"/>
                  <a:gd name="connsiteX11" fmla="*/ 1417 w 152671"/>
                  <a:gd name="connsiteY11" fmla="*/ 220900 h 220899"/>
                  <a:gd name="connsiteX12" fmla="*/ 30119 w 152671"/>
                  <a:gd name="connsiteY12" fmla="*/ 95036 h 220899"/>
                  <a:gd name="connsiteX13" fmla="*/ 31495 w 152671"/>
                  <a:gd name="connsiteY13" fmla="*/ 106524 h 220899"/>
                  <a:gd name="connsiteX14" fmla="*/ 75084 w 152671"/>
                  <a:gd name="connsiteY14" fmla="*/ 139341 h 220899"/>
                  <a:gd name="connsiteX15" fmla="*/ 123626 w 152671"/>
                  <a:gd name="connsiteY15" fmla="*/ 79737 h 220899"/>
                  <a:gd name="connsiteX16" fmla="*/ 76074 w 152671"/>
                  <a:gd name="connsiteY16" fmla="*/ 22363 h 220899"/>
                  <a:gd name="connsiteX17" fmla="*/ 32141 w 152671"/>
                  <a:gd name="connsiteY17" fmla="*/ 57106 h 220899"/>
                  <a:gd name="connsiteX18" fmla="*/ 30174 w 152671"/>
                  <a:gd name="connsiteY18" fmla="*/ 68581 h 22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52671" h="220899">
                    <a:moveTo>
                      <a:pt x="1376" y="53932"/>
                    </a:moveTo>
                    <a:cubicBezTo>
                      <a:pt x="1376" y="34156"/>
                      <a:pt x="716" y="18219"/>
                      <a:pt x="0" y="3557"/>
                    </a:cubicBezTo>
                    <a:lnTo>
                      <a:pt x="26142" y="3557"/>
                    </a:lnTo>
                    <a:lnTo>
                      <a:pt x="27518" y="30013"/>
                    </a:lnTo>
                    <a:lnTo>
                      <a:pt x="28165" y="30013"/>
                    </a:lnTo>
                    <a:cubicBezTo>
                      <a:pt x="39901" y="10662"/>
                      <a:pt x="61751" y="-866"/>
                      <a:pt x="84963" y="51"/>
                    </a:cubicBezTo>
                    <a:cubicBezTo>
                      <a:pt x="123612" y="51"/>
                      <a:pt x="152672" y="31606"/>
                      <a:pt x="152672" y="78408"/>
                    </a:cubicBezTo>
                    <a:cubicBezTo>
                      <a:pt x="152672" y="133883"/>
                      <a:pt x="117668" y="161295"/>
                      <a:pt x="80023" y="161295"/>
                    </a:cubicBezTo>
                    <a:cubicBezTo>
                      <a:pt x="60347" y="162131"/>
                      <a:pt x="41663" y="152928"/>
                      <a:pt x="30820" y="137057"/>
                    </a:cubicBezTo>
                    <a:lnTo>
                      <a:pt x="30160" y="137057"/>
                    </a:lnTo>
                    <a:lnTo>
                      <a:pt x="30160" y="220900"/>
                    </a:lnTo>
                    <a:lnTo>
                      <a:pt x="1417" y="220900"/>
                    </a:lnTo>
                    <a:close/>
                    <a:moveTo>
                      <a:pt x="30119" y="95036"/>
                    </a:moveTo>
                    <a:cubicBezTo>
                      <a:pt x="30215" y="98901"/>
                      <a:pt x="30669" y="102739"/>
                      <a:pt x="31495" y="106524"/>
                    </a:cubicBezTo>
                    <a:cubicBezTo>
                      <a:pt x="36476" y="125835"/>
                      <a:pt x="54459" y="139381"/>
                      <a:pt x="75084" y="139341"/>
                    </a:cubicBezTo>
                    <a:cubicBezTo>
                      <a:pt x="105794" y="139341"/>
                      <a:pt x="123626" y="115130"/>
                      <a:pt x="123626" y="79737"/>
                    </a:cubicBezTo>
                    <a:cubicBezTo>
                      <a:pt x="123626" y="48818"/>
                      <a:pt x="106785" y="22363"/>
                      <a:pt x="76074" y="22363"/>
                    </a:cubicBezTo>
                    <a:cubicBezTo>
                      <a:pt x="54940" y="22921"/>
                      <a:pt x="36874" y="37211"/>
                      <a:pt x="32141" y="57106"/>
                    </a:cubicBezTo>
                    <a:cubicBezTo>
                      <a:pt x="30985" y="60838"/>
                      <a:pt x="30325" y="64689"/>
                      <a:pt x="30174" y="685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BEB0976-6A26-66F1-8B19-031249F7368B}"/>
                  </a:ext>
                </a:extLst>
              </p:cNvPr>
              <p:cNvSpPr/>
              <p:nvPr/>
            </p:nvSpPr>
            <p:spPr>
              <a:xfrm>
                <a:off x="8528082" y="3497062"/>
                <a:ext cx="78165" cy="124886"/>
              </a:xfrm>
              <a:custGeom>
                <a:avLst/>
                <a:gdLst>
                  <a:gd name="connsiteX0" fmla="*/ 4706 w 78165"/>
                  <a:gd name="connsiteY0" fmla="*/ 104163 h 124886"/>
                  <a:gd name="connsiteX1" fmla="*/ 32430 w 78165"/>
                  <a:gd name="connsiteY1" fmla="*/ 111773 h 124886"/>
                  <a:gd name="connsiteX2" fmla="*/ 60719 w 78165"/>
                  <a:gd name="connsiteY2" fmla="*/ 88372 h 124886"/>
                  <a:gd name="connsiteX3" fmla="*/ 28385 w 78165"/>
                  <a:gd name="connsiteY3" fmla="*/ 64201 h 124886"/>
                  <a:gd name="connsiteX4" fmla="*/ 18947 w 78165"/>
                  <a:gd name="connsiteY4" fmla="*/ 64201 h 124886"/>
                  <a:gd name="connsiteX5" fmla="*/ 18947 w 78165"/>
                  <a:gd name="connsiteY5" fmla="*/ 51942 h 124886"/>
                  <a:gd name="connsiteX6" fmla="*/ 28385 w 78165"/>
                  <a:gd name="connsiteY6" fmla="*/ 51942 h 124886"/>
                  <a:gd name="connsiteX7" fmla="*/ 56303 w 78165"/>
                  <a:gd name="connsiteY7" fmla="*/ 31503 h 124886"/>
                  <a:gd name="connsiteX8" fmla="*/ 34288 w 78165"/>
                  <a:gd name="connsiteY8" fmla="*/ 13282 h 124886"/>
                  <a:gd name="connsiteX9" fmla="*/ 9274 w 78165"/>
                  <a:gd name="connsiteY9" fmla="*/ 21250 h 124886"/>
                  <a:gd name="connsiteX10" fmla="*/ 4843 w 78165"/>
                  <a:gd name="connsiteY10" fmla="*/ 9297 h 124886"/>
                  <a:gd name="connsiteX11" fmla="*/ 37577 w 78165"/>
                  <a:gd name="connsiteY11" fmla="*/ 1 h 124886"/>
                  <a:gd name="connsiteX12" fmla="*/ 73350 w 78165"/>
                  <a:gd name="connsiteY12" fmla="*/ 28807 h 124886"/>
                  <a:gd name="connsiteX13" fmla="*/ 50249 w 78165"/>
                  <a:gd name="connsiteY13" fmla="*/ 57241 h 124886"/>
                  <a:gd name="connsiteX14" fmla="*/ 50249 w 78165"/>
                  <a:gd name="connsiteY14" fmla="*/ 57613 h 124886"/>
                  <a:gd name="connsiteX15" fmla="*/ 78166 w 78165"/>
                  <a:gd name="connsiteY15" fmla="*/ 88651 h 124886"/>
                  <a:gd name="connsiteX16" fmla="*/ 32540 w 78165"/>
                  <a:gd name="connsiteY16" fmla="*/ 124881 h 124886"/>
                  <a:gd name="connsiteX17" fmla="*/ 0 w 78165"/>
                  <a:gd name="connsiteY17" fmla="*/ 116700 h 124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165" h="124886">
                    <a:moveTo>
                      <a:pt x="4706" y="104163"/>
                    </a:moveTo>
                    <a:cubicBezTo>
                      <a:pt x="13113" y="108971"/>
                      <a:pt x="22661" y="111587"/>
                      <a:pt x="32430" y="111773"/>
                    </a:cubicBezTo>
                    <a:cubicBezTo>
                      <a:pt x="54183" y="111773"/>
                      <a:pt x="60912" y="98399"/>
                      <a:pt x="60719" y="88372"/>
                    </a:cubicBezTo>
                    <a:cubicBezTo>
                      <a:pt x="60540" y="71452"/>
                      <a:pt x="44745" y="64201"/>
                      <a:pt x="28385" y="64201"/>
                    </a:cubicBezTo>
                    <a:lnTo>
                      <a:pt x="18947" y="64201"/>
                    </a:lnTo>
                    <a:lnTo>
                      <a:pt x="18947" y="51942"/>
                    </a:lnTo>
                    <a:lnTo>
                      <a:pt x="28385" y="51942"/>
                    </a:lnTo>
                    <a:cubicBezTo>
                      <a:pt x="40700" y="51942"/>
                      <a:pt x="56303" y="45806"/>
                      <a:pt x="56303" y="31503"/>
                    </a:cubicBezTo>
                    <a:cubicBezTo>
                      <a:pt x="56303" y="21848"/>
                      <a:pt x="49946" y="13282"/>
                      <a:pt x="34288" y="13282"/>
                    </a:cubicBezTo>
                    <a:cubicBezTo>
                      <a:pt x="25317" y="13521"/>
                      <a:pt x="16621" y="16296"/>
                      <a:pt x="9274" y="21250"/>
                    </a:cubicBezTo>
                    <a:lnTo>
                      <a:pt x="4843" y="9297"/>
                    </a:lnTo>
                    <a:cubicBezTo>
                      <a:pt x="14585" y="3175"/>
                      <a:pt x="25963" y="-52"/>
                      <a:pt x="37577" y="1"/>
                    </a:cubicBezTo>
                    <a:cubicBezTo>
                      <a:pt x="62219" y="1"/>
                      <a:pt x="73350" y="14132"/>
                      <a:pt x="73350" y="28807"/>
                    </a:cubicBezTo>
                    <a:cubicBezTo>
                      <a:pt x="73089" y="42207"/>
                      <a:pt x="63664" y="53815"/>
                      <a:pt x="50249" y="57241"/>
                    </a:cubicBezTo>
                    <a:lnTo>
                      <a:pt x="50249" y="57613"/>
                    </a:lnTo>
                    <a:cubicBezTo>
                      <a:pt x="66237" y="59858"/>
                      <a:pt x="78111" y="73059"/>
                      <a:pt x="78166" y="88651"/>
                    </a:cubicBezTo>
                    <a:cubicBezTo>
                      <a:pt x="78166" y="107975"/>
                      <a:pt x="62563" y="124881"/>
                      <a:pt x="32540" y="124881"/>
                    </a:cubicBezTo>
                    <a:cubicBezTo>
                      <a:pt x="21134" y="125027"/>
                      <a:pt x="9893" y="122198"/>
                      <a:pt x="0" y="116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7E6C50D-5196-433C-92F9-3AB856B10191}"/>
                  </a:ext>
                </a:extLst>
              </p:cNvPr>
              <p:cNvSpPr/>
              <p:nvPr/>
            </p:nvSpPr>
            <p:spPr>
              <a:xfrm>
                <a:off x="8625455" y="3292629"/>
                <a:ext cx="65814" cy="259788"/>
              </a:xfrm>
              <a:custGeom>
                <a:avLst/>
                <a:gdLst>
                  <a:gd name="connsiteX0" fmla="*/ 0 w 65814"/>
                  <a:gd name="connsiteY0" fmla="*/ 259789 h 259788"/>
                  <a:gd name="connsiteX1" fmla="*/ 41594 w 65814"/>
                  <a:gd name="connsiteY1" fmla="*/ 129423 h 259788"/>
                  <a:gd name="connsiteX2" fmla="*/ 0 w 65814"/>
                  <a:gd name="connsiteY2" fmla="*/ 0 h 259788"/>
                  <a:gd name="connsiteX3" fmla="*/ 22441 w 65814"/>
                  <a:gd name="connsiteY3" fmla="*/ 0 h 259788"/>
                  <a:gd name="connsiteX4" fmla="*/ 65714 w 65814"/>
                  <a:gd name="connsiteY4" fmla="*/ 129728 h 259788"/>
                  <a:gd name="connsiteX5" fmla="*/ 22441 w 65814"/>
                  <a:gd name="connsiteY5" fmla="*/ 259789 h 25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14" h="259788">
                    <a:moveTo>
                      <a:pt x="0" y="259789"/>
                    </a:moveTo>
                    <a:cubicBezTo>
                      <a:pt x="28110" y="221818"/>
                      <a:pt x="42708" y="176079"/>
                      <a:pt x="41594" y="129423"/>
                    </a:cubicBezTo>
                    <a:cubicBezTo>
                      <a:pt x="42819" y="83046"/>
                      <a:pt x="28207" y="37572"/>
                      <a:pt x="0" y="0"/>
                    </a:cubicBezTo>
                    <a:lnTo>
                      <a:pt x="22441" y="0"/>
                    </a:lnTo>
                    <a:cubicBezTo>
                      <a:pt x="51927" y="37134"/>
                      <a:pt x="67214" y="82966"/>
                      <a:pt x="65714" y="129728"/>
                    </a:cubicBezTo>
                    <a:cubicBezTo>
                      <a:pt x="66966" y="176557"/>
                      <a:pt x="51707" y="222416"/>
                      <a:pt x="22441" y="2597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9E09B0B-93C2-501B-F105-18DA34FB3BD1}"/>
                  </a:ext>
                </a:extLst>
              </p:cNvPr>
              <p:cNvSpPr/>
              <p:nvPr/>
            </p:nvSpPr>
            <p:spPr>
              <a:xfrm>
                <a:off x="7725373" y="3428294"/>
                <a:ext cx="113760" cy="19921"/>
              </a:xfrm>
              <a:custGeom>
                <a:avLst/>
                <a:gdLst>
                  <a:gd name="connsiteX0" fmla="*/ 0 w 113760"/>
                  <a:gd name="connsiteY0" fmla="*/ 0 h 19921"/>
                  <a:gd name="connsiteX1" fmla="*/ 113761 w 113760"/>
                  <a:gd name="connsiteY1" fmla="*/ 0 h 19921"/>
                  <a:gd name="connsiteX2" fmla="*/ 113761 w 113760"/>
                  <a:gd name="connsiteY2" fmla="*/ 19921 h 19921"/>
                  <a:gd name="connsiteX3" fmla="*/ 0 w 113760"/>
                  <a:gd name="connsiteY3" fmla="*/ 19921 h 19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760" h="19921">
                    <a:moveTo>
                      <a:pt x="0" y="0"/>
                    </a:moveTo>
                    <a:lnTo>
                      <a:pt x="113761" y="0"/>
                    </a:lnTo>
                    <a:lnTo>
                      <a:pt x="113761" y="19921"/>
                    </a:lnTo>
                    <a:lnTo>
                      <a:pt x="0" y="19921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460B26-AC8B-7EEC-8E16-283A77A5F669}"/>
                  </a:ext>
                </a:extLst>
              </p:cNvPr>
              <p:cNvSpPr/>
              <p:nvPr/>
            </p:nvSpPr>
            <p:spPr>
              <a:xfrm>
                <a:off x="7827080" y="3398505"/>
                <a:ext cx="71286" cy="79473"/>
              </a:xfrm>
              <a:custGeom>
                <a:avLst/>
                <a:gdLst>
                  <a:gd name="connsiteX0" fmla="*/ 0 w 71286"/>
                  <a:gd name="connsiteY0" fmla="*/ 79473 h 79473"/>
                  <a:gd name="connsiteX1" fmla="*/ 71286 w 71286"/>
                  <a:gd name="connsiteY1" fmla="*/ 39737 h 79473"/>
                  <a:gd name="connsiteX2" fmla="*/ 0 w 71286"/>
                  <a:gd name="connsiteY2" fmla="*/ 0 h 79473"/>
                  <a:gd name="connsiteX3" fmla="*/ 0 w 71286"/>
                  <a:gd name="connsiteY3" fmla="*/ 79473 h 79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86" h="79473">
                    <a:moveTo>
                      <a:pt x="0" y="79473"/>
                    </a:moveTo>
                    <a:lnTo>
                      <a:pt x="71286" y="39737"/>
                    </a:lnTo>
                    <a:lnTo>
                      <a:pt x="0" y="0"/>
                    </a:lnTo>
                    <a:lnTo>
                      <a:pt x="0" y="79473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783D6C-DA39-C22A-AF2E-F3942D659483}"/>
                  </a:ext>
                </a:extLst>
              </p:cNvPr>
              <p:cNvSpPr/>
              <p:nvPr/>
            </p:nvSpPr>
            <p:spPr>
              <a:xfrm>
                <a:off x="8144490" y="3428294"/>
                <a:ext cx="113746" cy="19921"/>
              </a:xfrm>
              <a:custGeom>
                <a:avLst/>
                <a:gdLst>
                  <a:gd name="connsiteX0" fmla="*/ 0 w 113746"/>
                  <a:gd name="connsiteY0" fmla="*/ 0 h 19921"/>
                  <a:gd name="connsiteX1" fmla="*/ 113747 w 113746"/>
                  <a:gd name="connsiteY1" fmla="*/ 0 h 19921"/>
                  <a:gd name="connsiteX2" fmla="*/ 113747 w 113746"/>
                  <a:gd name="connsiteY2" fmla="*/ 19921 h 19921"/>
                  <a:gd name="connsiteX3" fmla="*/ 0 w 113746"/>
                  <a:gd name="connsiteY3" fmla="*/ 19921 h 19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746" h="19921">
                    <a:moveTo>
                      <a:pt x="0" y="0"/>
                    </a:moveTo>
                    <a:lnTo>
                      <a:pt x="113747" y="0"/>
                    </a:lnTo>
                    <a:lnTo>
                      <a:pt x="113747" y="19921"/>
                    </a:lnTo>
                    <a:lnTo>
                      <a:pt x="0" y="19921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5700304-1697-2CF4-659B-2722EEDEF94F}"/>
                  </a:ext>
                </a:extLst>
              </p:cNvPr>
              <p:cNvSpPr/>
              <p:nvPr/>
            </p:nvSpPr>
            <p:spPr>
              <a:xfrm>
                <a:off x="7289194" y="3257446"/>
                <a:ext cx="1429486" cy="391155"/>
              </a:xfrm>
              <a:custGeom>
                <a:avLst/>
                <a:gdLst>
                  <a:gd name="connsiteX0" fmla="*/ 1380401 w 1429486"/>
                  <a:gd name="connsiteY0" fmla="*/ 18834 h 391155"/>
                  <a:gd name="connsiteX1" fmla="*/ 1372146 w 1429486"/>
                  <a:gd name="connsiteY1" fmla="*/ 8621 h 391155"/>
                  <a:gd name="connsiteX2" fmla="*/ 1282244 w 1429486"/>
                  <a:gd name="connsiteY2" fmla="*/ 8621 h 391155"/>
                  <a:gd name="connsiteX3" fmla="*/ 1314013 w 1429486"/>
                  <a:gd name="connsiteY3" fmla="*/ 50788 h 391155"/>
                  <a:gd name="connsiteX4" fmla="*/ 1350352 w 1429486"/>
                  <a:gd name="connsiteY4" fmla="*/ 164606 h 391155"/>
                  <a:gd name="connsiteX5" fmla="*/ 1334047 w 1429486"/>
                  <a:gd name="connsiteY5" fmla="*/ 244996 h 391155"/>
                  <a:gd name="connsiteX6" fmla="*/ 1276533 w 1429486"/>
                  <a:gd name="connsiteY6" fmla="*/ 213121 h 391155"/>
                  <a:gd name="connsiteX7" fmla="*/ 1238586 w 1429486"/>
                  <a:gd name="connsiteY7" fmla="*/ 221329 h 391155"/>
                  <a:gd name="connsiteX8" fmla="*/ 1245892 w 1429486"/>
                  <a:gd name="connsiteY8" fmla="*/ 176997 h 391155"/>
                  <a:gd name="connsiteX9" fmla="*/ 1150665 w 1429486"/>
                  <a:gd name="connsiteY9" fmla="*/ 72078 h 391155"/>
                  <a:gd name="connsiteX10" fmla="*/ 1118207 w 1429486"/>
                  <a:gd name="connsiteY10" fmla="*/ 77111 h 391155"/>
                  <a:gd name="connsiteX11" fmla="*/ 1118124 w 1429486"/>
                  <a:gd name="connsiteY11" fmla="*/ 75584 h 391155"/>
                  <a:gd name="connsiteX12" fmla="*/ 1037055 w 1429486"/>
                  <a:gd name="connsiteY12" fmla="*/ 75584 h 391155"/>
                  <a:gd name="connsiteX13" fmla="*/ 1038307 w 1429486"/>
                  <a:gd name="connsiteY13" fmla="*/ 103301 h 391155"/>
                  <a:gd name="connsiteX14" fmla="*/ 1039601 w 1429486"/>
                  <a:gd name="connsiteY14" fmla="*/ 152520 h 391155"/>
                  <a:gd name="connsiteX15" fmla="*/ 1039601 w 1429486"/>
                  <a:gd name="connsiteY15" fmla="*/ 156504 h 391155"/>
                  <a:gd name="connsiteX16" fmla="*/ 929527 w 1429486"/>
                  <a:gd name="connsiteY16" fmla="*/ 95120 h 391155"/>
                  <a:gd name="connsiteX17" fmla="*/ 929527 w 1429486"/>
                  <a:gd name="connsiteY17" fmla="*/ 144352 h 391155"/>
                  <a:gd name="connsiteX18" fmla="*/ 832635 w 1429486"/>
                  <a:gd name="connsiteY18" fmla="*/ 144352 h 391155"/>
                  <a:gd name="connsiteX19" fmla="*/ 741619 w 1429486"/>
                  <a:gd name="connsiteY19" fmla="*/ 72117 h 391155"/>
                  <a:gd name="connsiteX20" fmla="*/ 709161 w 1429486"/>
                  <a:gd name="connsiteY20" fmla="*/ 77151 h 391155"/>
                  <a:gd name="connsiteX21" fmla="*/ 709078 w 1429486"/>
                  <a:gd name="connsiteY21" fmla="*/ 75624 h 391155"/>
                  <a:gd name="connsiteX22" fmla="*/ 628009 w 1429486"/>
                  <a:gd name="connsiteY22" fmla="*/ 75624 h 391155"/>
                  <a:gd name="connsiteX23" fmla="*/ 629261 w 1429486"/>
                  <a:gd name="connsiteY23" fmla="*/ 103341 h 391155"/>
                  <a:gd name="connsiteX24" fmla="*/ 630555 w 1429486"/>
                  <a:gd name="connsiteY24" fmla="*/ 152560 h 391155"/>
                  <a:gd name="connsiteX25" fmla="*/ 630555 w 1429486"/>
                  <a:gd name="connsiteY25" fmla="*/ 162083 h 391155"/>
                  <a:gd name="connsiteX26" fmla="*/ 510423 w 1429486"/>
                  <a:gd name="connsiteY26" fmla="*/ 95120 h 391155"/>
                  <a:gd name="connsiteX27" fmla="*/ 510423 w 1429486"/>
                  <a:gd name="connsiteY27" fmla="*/ 144352 h 391155"/>
                  <a:gd name="connsiteX28" fmla="*/ 408716 w 1429486"/>
                  <a:gd name="connsiteY28" fmla="*/ 144352 h 391155"/>
                  <a:gd name="connsiteX29" fmla="*/ 408716 w 1429486"/>
                  <a:gd name="connsiteY29" fmla="*/ 157886 h 391155"/>
                  <a:gd name="connsiteX30" fmla="*/ 314961 w 1429486"/>
                  <a:gd name="connsiteY30" fmla="*/ 72117 h 391155"/>
                  <a:gd name="connsiteX31" fmla="*/ 282503 w 1429486"/>
                  <a:gd name="connsiteY31" fmla="*/ 77151 h 391155"/>
                  <a:gd name="connsiteX32" fmla="*/ 282421 w 1429486"/>
                  <a:gd name="connsiteY32" fmla="*/ 75624 h 391155"/>
                  <a:gd name="connsiteX33" fmla="*/ 206979 w 1429486"/>
                  <a:gd name="connsiteY33" fmla="*/ 75624 h 391155"/>
                  <a:gd name="connsiteX34" fmla="*/ 222733 w 1429486"/>
                  <a:gd name="connsiteY34" fmla="*/ 51120 h 391155"/>
                  <a:gd name="connsiteX35" fmla="*/ 255507 w 1429486"/>
                  <a:gd name="connsiteY35" fmla="*/ 8688 h 391155"/>
                  <a:gd name="connsiteX36" fmla="*/ 166417 w 1429486"/>
                  <a:gd name="connsiteY36" fmla="*/ 8688 h 391155"/>
                  <a:gd name="connsiteX37" fmla="*/ 165880 w 1429486"/>
                  <a:gd name="connsiteY37" fmla="*/ 8356 h 391155"/>
                  <a:gd name="connsiteX38" fmla="*/ 129336 w 1429486"/>
                  <a:gd name="connsiteY38" fmla="*/ 68 h 391155"/>
                  <a:gd name="connsiteX39" fmla="*/ 73116 w 1429486"/>
                  <a:gd name="connsiteY39" fmla="*/ 20455 h 391155"/>
                  <a:gd name="connsiteX40" fmla="*/ 41099 w 1429486"/>
                  <a:gd name="connsiteY40" fmla="*/ 75624 h 391155"/>
                  <a:gd name="connsiteX41" fmla="*/ 19249 w 1429486"/>
                  <a:gd name="connsiteY41" fmla="*/ 75624 h 391155"/>
                  <a:gd name="connsiteX42" fmla="*/ 5118 w 1429486"/>
                  <a:gd name="connsiteY42" fmla="*/ 149466 h 391155"/>
                  <a:gd name="connsiteX43" fmla="*/ 26142 w 1429486"/>
                  <a:gd name="connsiteY43" fmla="*/ 149466 h 391155"/>
                  <a:gd name="connsiteX44" fmla="*/ 0 w 1429486"/>
                  <a:gd name="connsiteY44" fmla="*/ 283032 h 391155"/>
                  <a:gd name="connsiteX45" fmla="*/ 83036 w 1429486"/>
                  <a:gd name="connsiteY45" fmla="*/ 283032 h 391155"/>
                  <a:gd name="connsiteX46" fmla="*/ 107252 w 1429486"/>
                  <a:gd name="connsiteY46" fmla="*/ 160595 h 391155"/>
                  <a:gd name="connsiteX47" fmla="*/ 107060 w 1429486"/>
                  <a:gd name="connsiteY47" fmla="*/ 165615 h 391155"/>
                  <a:gd name="connsiteX48" fmla="*/ 155919 w 1429486"/>
                  <a:gd name="connsiteY48" fmla="*/ 311095 h 391155"/>
                  <a:gd name="connsiteX49" fmla="*/ 164174 w 1429486"/>
                  <a:gd name="connsiteY49" fmla="*/ 321600 h 391155"/>
                  <a:gd name="connsiteX50" fmla="*/ 203787 w 1429486"/>
                  <a:gd name="connsiteY50" fmla="*/ 321600 h 391155"/>
                  <a:gd name="connsiteX51" fmla="*/ 203787 w 1429486"/>
                  <a:gd name="connsiteY51" fmla="*/ 346143 h 391155"/>
                  <a:gd name="connsiteX52" fmla="*/ 287553 w 1429486"/>
                  <a:gd name="connsiteY52" fmla="*/ 346143 h 391155"/>
                  <a:gd name="connsiteX53" fmla="*/ 287553 w 1429486"/>
                  <a:gd name="connsiteY53" fmla="*/ 284015 h 391155"/>
                  <a:gd name="connsiteX54" fmla="*/ 309911 w 1429486"/>
                  <a:gd name="connsiteY54" fmla="*/ 286538 h 391155"/>
                  <a:gd name="connsiteX55" fmla="*/ 385587 w 1429486"/>
                  <a:gd name="connsiteY55" fmla="*/ 251875 h 391155"/>
                  <a:gd name="connsiteX56" fmla="*/ 400364 w 1429486"/>
                  <a:gd name="connsiteY56" fmla="*/ 307960 h 391155"/>
                  <a:gd name="connsiteX57" fmla="*/ 412954 w 1429486"/>
                  <a:gd name="connsiteY57" fmla="*/ 301400 h 391155"/>
                  <a:gd name="connsiteX58" fmla="*/ 412954 w 1429486"/>
                  <a:gd name="connsiteY58" fmla="*/ 389174 h 391155"/>
                  <a:gd name="connsiteX59" fmla="*/ 484350 w 1429486"/>
                  <a:gd name="connsiteY59" fmla="*/ 389174 h 391155"/>
                  <a:gd name="connsiteX60" fmla="*/ 484350 w 1429486"/>
                  <a:gd name="connsiteY60" fmla="*/ 217331 h 391155"/>
                  <a:gd name="connsiteX61" fmla="*/ 510258 w 1429486"/>
                  <a:gd name="connsiteY61" fmla="*/ 217331 h 391155"/>
                  <a:gd name="connsiteX62" fmla="*/ 510258 w 1429486"/>
                  <a:gd name="connsiteY62" fmla="*/ 266537 h 391155"/>
                  <a:gd name="connsiteX63" fmla="*/ 630389 w 1429486"/>
                  <a:gd name="connsiteY63" fmla="*/ 199588 h 391155"/>
                  <a:gd name="connsiteX64" fmla="*/ 630389 w 1429486"/>
                  <a:gd name="connsiteY64" fmla="*/ 346077 h 391155"/>
                  <a:gd name="connsiteX65" fmla="*/ 714155 w 1429486"/>
                  <a:gd name="connsiteY65" fmla="*/ 346077 h 391155"/>
                  <a:gd name="connsiteX66" fmla="*/ 714155 w 1429486"/>
                  <a:gd name="connsiteY66" fmla="*/ 283962 h 391155"/>
                  <a:gd name="connsiteX67" fmla="*/ 736514 w 1429486"/>
                  <a:gd name="connsiteY67" fmla="*/ 286472 h 391155"/>
                  <a:gd name="connsiteX68" fmla="*/ 806218 w 1429486"/>
                  <a:gd name="connsiteY68" fmla="*/ 258343 h 391155"/>
                  <a:gd name="connsiteX69" fmla="*/ 828632 w 1429486"/>
                  <a:gd name="connsiteY69" fmla="*/ 306247 h 391155"/>
                  <a:gd name="connsiteX70" fmla="*/ 856425 w 1429486"/>
                  <a:gd name="connsiteY70" fmla="*/ 283909 h 391155"/>
                  <a:gd name="connsiteX71" fmla="*/ 861667 w 1429486"/>
                  <a:gd name="connsiteY71" fmla="*/ 280708 h 391155"/>
                  <a:gd name="connsiteX72" fmla="*/ 824518 w 1429486"/>
                  <a:gd name="connsiteY72" fmla="*/ 321002 h 391155"/>
                  <a:gd name="connsiteX73" fmla="*/ 802902 w 1429486"/>
                  <a:gd name="connsiteY73" fmla="*/ 341282 h 391155"/>
                  <a:gd name="connsiteX74" fmla="*/ 802902 w 1429486"/>
                  <a:gd name="connsiteY74" fmla="*/ 389094 h 391155"/>
                  <a:gd name="connsiteX75" fmla="*/ 937866 w 1429486"/>
                  <a:gd name="connsiteY75" fmla="*/ 389094 h 391155"/>
                  <a:gd name="connsiteX76" fmla="*/ 937866 w 1429486"/>
                  <a:gd name="connsiteY76" fmla="*/ 322410 h 391155"/>
                  <a:gd name="connsiteX77" fmla="*/ 917640 w 1429486"/>
                  <a:gd name="connsiteY77" fmla="*/ 322410 h 391155"/>
                  <a:gd name="connsiteX78" fmla="*/ 934797 w 1429486"/>
                  <a:gd name="connsiteY78" fmla="*/ 274825 h 391155"/>
                  <a:gd name="connsiteX79" fmla="*/ 933806 w 1429486"/>
                  <a:gd name="connsiteY79" fmla="*/ 264094 h 391155"/>
                  <a:gd name="connsiteX80" fmla="*/ 1039573 w 1429486"/>
                  <a:gd name="connsiteY80" fmla="*/ 205153 h 391155"/>
                  <a:gd name="connsiteX81" fmla="*/ 1039573 w 1429486"/>
                  <a:gd name="connsiteY81" fmla="*/ 346064 h 391155"/>
                  <a:gd name="connsiteX82" fmla="*/ 1123353 w 1429486"/>
                  <a:gd name="connsiteY82" fmla="*/ 346064 h 391155"/>
                  <a:gd name="connsiteX83" fmla="*/ 1123353 w 1429486"/>
                  <a:gd name="connsiteY83" fmla="*/ 283962 h 391155"/>
                  <a:gd name="connsiteX84" fmla="*/ 1145698 w 1429486"/>
                  <a:gd name="connsiteY84" fmla="*/ 286472 h 391155"/>
                  <a:gd name="connsiteX85" fmla="*/ 1217245 w 1429486"/>
                  <a:gd name="connsiteY85" fmla="*/ 256377 h 391155"/>
                  <a:gd name="connsiteX86" fmla="*/ 1230275 w 1429486"/>
                  <a:gd name="connsiteY86" fmla="*/ 291346 h 391155"/>
                  <a:gd name="connsiteX87" fmla="*/ 1230275 w 1429486"/>
                  <a:gd name="connsiteY87" fmla="*/ 304056 h 391155"/>
                  <a:gd name="connsiteX88" fmla="*/ 1229161 w 1429486"/>
                  <a:gd name="connsiteY88" fmla="*/ 303365 h 391155"/>
                  <a:gd name="connsiteX89" fmla="*/ 1205770 w 1429486"/>
                  <a:gd name="connsiteY89" fmla="*/ 367194 h 391155"/>
                  <a:gd name="connsiteX90" fmla="*/ 1223781 w 1429486"/>
                  <a:gd name="connsiteY90" fmla="*/ 378602 h 391155"/>
                  <a:gd name="connsiteX91" fmla="*/ 1271429 w 1429486"/>
                  <a:gd name="connsiteY91" fmla="*/ 391152 h 391155"/>
                  <a:gd name="connsiteX92" fmla="*/ 1344573 w 1429486"/>
                  <a:gd name="connsiteY92" fmla="*/ 328360 h 391155"/>
                  <a:gd name="connsiteX93" fmla="*/ 1344022 w 1429486"/>
                  <a:gd name="connsiteY93" fmla="*/ 321534 h 391155"/>
                  <a:gd name="connsiteX94" fmla="*/ 1372352 w 1429486"/>
                  <a:gd name="connsiteY94" fmla="*/ 321534 h 391155"/>
                  <a:gd name="connsiteX95" fmla="*/ 1380608 w 1429486"/>
                  <a:gd name="connsiteY95" fmla="*/ 310909 h 391155"/>
                  <a:gd name="connsiteX96" fmla="*/ 1429412 w 1429486"/>
                  <a:gd name="connsiteY96" fmla="*/ 164818 h 391155"/>
                  <a:gd name="connsiteX97" fmla="*/ 1380401 w 1429486"/>
                  <a:gd name="connsiteY97" fmla="*/ 18834 h 391155"/>
                  <a:gd name="connsiteX98" fmla="*/ 186615 w 1429486"/>
                  <a:gd name="connsiteY98" fmla="*/ 165549 h 391155"/>
                  <a:gd name="connsiteX99" fmla="*/ 201833 w 1429486"/>
                  <a:gd name="connsiteY99" fmla="*/ 86554 h 391155"/>
                  <a:gd name="connsiteX100" fmla="*/ 202590 w 1429486"/>
                  <a:gd name="connsiteY100" fmla="*/ 103274 h 391155"/>
                  <a:gd name="connsiteX101" fmla="*/ 203883 w 1429486"/>
                  <a:gd name="connsiteY101" fmla="*/ 152494 h 391155"/>
                  <a:gd name="connsiteX102" fmla="*/ 203883 w 1429486"/>
                  <a:gd name="connsiteY102" fmla="*/ 247147 h 391155"/>
                  <a:gd name="connsiteX103" fmla="*/ 186615 w 1429486"/>
                  <a:gd name="connsiteY103" fmla="*/ 165549 h 391155"/>
                  <a:gd name="connsiteX104" fmla="*/ 305040 w 1429486"/>
                  <a:gd name="connsiteY104" fmla="*/ 211342 h 391155"/>
                  <a:gd name="connsiteX105" fmla="*/ 288323 w 1429486"/>
                  <a:gd name="connsiteY105" fmla="*/ 199150 h 391155"/>
                  <a:gd name="connsiteX106" fmla="*/ 287649 w 1429486"/>
                  <a:gd name="connsiteY106" fmla="*/ 193598 h 391155"/>
                  <a:gd name="connsiteX107" fmla="*/ 287649 w 1429486"/>
                  <a:gd name="connsiteY107" fmla="*/ 167236 h 391155"/>
                  <a:gd name="connsiteX108" fmla="*/ 288764 w 1429486"/>
                  <a:gd name="connsiteY108" fmla="*/ 162295 h 391155"/>
                  <a:gd name="connsiteX109" fmla="*/ 306045 w 1429486"/>
                  <a:gd name="connsiteY109" fmla="*/ 147487 h 391155"/>
                  <a:gd name="connsiteX110" fmla="*/ 326078 w 1429486"/>
                  <a:gd name="connsiteY110" fmla="*/ 178299 h 391155"/>
                  <a:gd name="connsiteX111" fmla="*/ 304944 w 1429486"/>
                  <a:gd name="connsiteY111" fmla="*/ 211342 h 391155"/>
                  <a:gd name="connsiteX112" fmla="*/ 396896 w 1429486"/>
                  <a:gd name="connsiteY112" fmla="*/ 235247 h 391155"/>
                  <a:gd name="connsiteX113" fmla="*/ 408702 w 1429486"/>
                  <a:gd name="connsiteY113" fmla="*/ 197144 h 391155"/>
                  <a:gd name="connsiteX114" fmla="*/ 408702 w 1429486"/>
                  <a:gd name="connsiteY114" fmla="*/ 217358 h 391155"/>
                  <a:gd name="connsiteX115" fmla="*/ 431528 w 1429486"/>
                  <a:gd name="connsiteY115" fmla="*/ 217358 h 391155"/>
                  <a:gd name="connsiteX116" fmla="*/ 731698 w 1429486"/>
                  <a:gd name="connsiteY116" fmla="*/ 211342 h 391155"/>
                  <a:gd name="connsiteX117" fmla="*/ 714967 w 1429486"/>
                  <a:gd name="connsiteY117" fmla="*/ 199150 h 391155"/>
                  <a:gd name="connsiteX118" fmla="*/ 714307 w 1429486"/>
                  <a:gd name="connsiteY118" fmla="*/ 193598 h 391155"/>
                  <a:gd name="connsiteX119" fmla="*/ 714307 w 1429486"/>
                  <a:gd name="connsiteY119" fmla="*/ 167222 h 391155"/>
                  <a:gd name="connsiteX120" fmla="*/ 715421 w 1429486"/>
                  <a:gd name="connsiteY120" fmla="*/ 162295 h 391155"/>
                  <a:gd name="connsiteX121" fmla="*/ 732689 w 1429486"/>
                  <a:gd name="connsiteY121" fmla="*/ 147487 h 391155"/>
                  <a:gd name="connsiteX122" fmla="*/ 752722 w 1429486"/>
                  <a:gd name="connsiteY122" fmla="*/ 178299 h 391155"/>
                  <a:gd name="connsiteX123" fmla="*/ 731657 w 1429486"/>
                  <a:gd name="connsiteY123" fmla="*/ 211342 h 391155"/>
                  <a:gd name="connsiteX124" fmla="*/ 830929 w 1429486"/>
                  <a:gd name="connsiteY124" fmla="*/ 217331 h 391155"/>
                  <a:gd name="connsiteX125" fmla="*/ 842941 w 1429486"/>
                  <a:gd name="connsiteY125" fmla="*/ 217331 h 391155"/>
                  <a:gd name="connsiteX126" fmla="*/ 828907 w 1429486"/>
                  <a:gd name="connsiteY126" fmla="*/ 223148 h 391155"/>
                  <a:gd name="connsiteX127" fmla="*/ 830888 w 1429486"/>
                  <a:gd name="connsiteY127" fmla="*/ 217331 h 391155"/>
                  <a:gd name="connsiteX128" fmla="*/ 893643 w 1429486"/>
                  <a:gd name="connsiteY128" fmla="*/ 217331 h 391155"/>
                  <a:gd name="connsiteX129" fmla="*/ 929514 w 1429486"/>
                  <a:gd name="connsiteY129" fmla="*/ 217331 h 391155"/>
                  <a:gd name="connsiteX130" fmla="*/ 929514 w 1429486"/>
                  <a:gd name="connsiteY130" fmla="*/ 250029 h 391155"/>
                  <a:gd name="connsiteX131" fmla="*/ 893602 w 1429486"/>
                  <a:gd name="connsiteY131" fmla="*/ 217331 h 391155"/>
                  <a:gd name="connsiteX132" fmla="*/ 1140799 w 1429486"/>
                  <a:gd name="connsiteY132" fmla="*/ 211342 h 391155"/>
                  <a:gd name="connsiteX133" fmla="*/ 1124068 w 1429486"/>
                  <a:gd name="connsiteY133" fmla="*/ 199150 h 391155"/>
                  <a:gd name="connsiteX134" fmla="*/ 1123408 w 1429486"/>
                  <a:gd name="connsiteY134" fmla="*/ 193598 h 391155"/>
                  <a:gd name="connsiteX135" fmla="*/ 1123408 w 1429486"/>
                  <a:gd name="connsiteY135" fmla="*/ 167222 h 391155"/>
                  <a:gd name="connsiteX136" fmla="*/ 1124509 w 1429486"/>
                  <a:gd name="connsiteY136" fmla="*/ 162295 h 391155"/>
                  <a:gd name="connsiteX137" fmla="*/ 1141790 w 1429486"/>
                  <a:gd name="connsiteY137" fmla="*/ 147487 h 391155"/>
                  <a:gd name="connsiteX138" fmla="*/ 1161824 w 1429486"/>
                  <a:gd name="connsiteY138" fmla="*/ 178299 h 391155"/>
                  <a:gd name="connsiteX139" fmla="*/ 1140758 w 1429486"/>
                  <a:gd name="connsiteY139" fmla="*/ 211342 h 391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429486" h="391155">
                    <a:moveTo>
                      <a:pt x="1380401" y="18834"/>
                    </a:moveTo>
                    <a:lnTo>
                      <a:pt x="1372146" y="8621"/>
                    </a:lnTo>
                    <a:lnTo>
                      <a:pt x="1282244" y="8621"/>
                    </a:lnTo>
                    <a:lnTo>
                      <a:pt x="1314013" y="50788"/>
                    </a:lnTo>
                    <a:cubicBezTo>
                      <a:pt x="1338670" y="83884"/>
                      <a:pt x="1351438" y="123860"/>
                      <a:pt x="1350352" y="164606"/>
                    </a:cubicBezTo>
                    <a:cubicBezTo>
                      <a:pt x="1350737" y="192204"/>
                      <a:pt x="1345178" y="219576"/>
                      <a:pt x="1334047" y="244996"/>
                    </a:cubicBezTo>
                    <a:cubicBezTo>
                      <a:pt x="1323177" y="224237"/>
                      <a:pt x="1300571" y="211714"/>
                      <a:pt x="1276533" y="213121"/>
                    </a:cubicBezTo>
                    <a:cubicBezTo>
                      <a:pt x="1263421" y="213188"/>
                      <a:pt x="1250474" y="215990"/>
                      <a:pt x="1238586" y="221329"/>
                    </a:cubicBezTo>
                    <a:cubicBezTo>
                      <a:pt x="1243580" y="207052"/>
                      <a:pt x="1246043" y="192071"/>
                      <a:pt x="1245892" y="176997"/>
                    </a:cubicBezTo>
                    <a:cubicBezTo>
                      <a:pt x="1245892" y="116170"/>
                      <a:pt x="1205839" y="72078"/>
                      <a:pt x="1150665" y="72078"/>
                    </a:cubicBezTo>
                    <a:cubicBezTo>
                      <a:pt x="1139630" y="72011"/>
                      <a:pt x="1128664" y="73711"/>
                      <a:pt x="1118207" y="77111"/>
                    </a:cubicBezTo>
                    <a:lnTo>
                      <a:pt x="1118124" y="75584"/>
                    </a:lnTo>
                    <a:lnTo>
                      <a:pt x="1037055" y="75584"/>
                    </a:lnTo>
                    <a:lnTo>
                      <a:pt x="1038307" y="103301"/>
                    </a:lnTo>
                    <a:cubicBezTo>
                      <a:pt x="1038996" y="118441"/>
                      <a:pt x="1039601" y="133621"/>
                      <a:pt x="1039601" y="152520"/>
                    </a:cubicBezTo>
                    <a:lnTo>
                      <a:pt x="1039601" y="156504"/>
                    </a:lnTo>
                    <a:lnTo>
                      <a:pt x="929527" y="95120"/>
                    </a:lnTo>
                    <a:lnTo>
                      <a:pt x="929527" y="144352"/>
                    </a:lnTo>
                    <a:lnTo>
                      <a:pt x="832635" y="144352"/>
                    </a:lnTo>
                    <a:cubicBezTo>
                      <a:pt x="823788" y="102544"/>
                      <a:pt x="785827" y="72409"/>
                      <a:pt x="741619" y="72117"/>
                    </a:cubicBezTo>
                    <a:cubicBezTo>
                      <a:pt x="730584" y="72051"/>
                      <a:pt x="719618" y="73751"/>
                      <a:pt x="709161" y="77151"/>
                    </a:cubicBezTo>
                    <a:lnTo>
                      <a:pt x="709078" y="75624"/>
                    </a:lnTo>
                    <a:lnTo>
                      <a:pt x="628009" y="75624"/>
                    </a:lnTo>
                    <a:lnTo>
                      <a:pt x="629261" y="103341"/>
                    </a:lnTo>
                    <a:cubicBezTo>
                      <a:pt x="629949" y="118481"/>
                      <a:pt x="630555" y="133661"/>
                      <a:pt x="630555" y="152560"/>
                    </a:cubicBezTo>
                    <a:lnTo>
                      <a:pt x="630555" y="162083"/>
                    </a:lnTo>
                    <a:lnTo>
                      <a:pt x="510423" y="95120"/>
                    </a:lnTo>
                    <a:lnTo>
                      <a:pt x="510423" y="144352"/>
                    </a:lnTo>
                    <a:lnTo>
                      <a:pt x="408716" y="144352"/>
                    </a:lnTo>
                    <a:lnTo>
                      <a:pt x="408716" y="157886"/>
                    </a:lnTo>
                    <a:cubicBezTo>
                      <a:pt x="401203" y="107219"/>
                      <a:pt x="364122" y="72117"/>
                      <a:pt x="314961" y="72117"/>
                    </a:cubicBezTo>
                    <a:cubicBezTo>
                      <a:pt x="303926" y="72051"/>
                      <a:pt x="292960" y="73751"/>
                      <a:pt x="282503" y="77151"/>
                    </a:cubicBezTo>
                    <a:lnTo>
                      <a:pt x="282421" y="75624"/>
                    </a:lnTo>
                    <a:lnTo>
                      <a:pt x="206979" y="75624"/>
                    </a:lnTo>
                    <a:cubicBezTo>
                      <a:pt x="211506" y="67044"/>
                      <a:pt x="216775" y="58837"/>
                      <a:pt x="222733" y="51120"/>
                    </a:cubicBezTo>
                    <a:lnTo>
                      <a:pt x="255507" y="8688"/>
                    </a:lnTo>
                    <a:lnTo>
                      <a:pt x="166417" y="8688"/>
                    </a:lnTo>
                    <a:lnTo>
                      <a:pt x="165880" y="8356"/>
                    </a:lnTo>
                    <a:cubicBezTo>
                      <a:pt x="154722" y="2379"/>
                      <a:pt x="142077" y="-490"/>
                      <a:pt x="129336" y="68"/>
                    </a:cubicBezTo>
                    <a:cubicBezTo>
                      <a:pt x="108628" y="-118"/>
                      <a:pt x="88581" y="7147"/>
                      <a:pt x="73116" y="20455"/>
                    </a:cubicBezTo>
                    <a:cubicBezTo>
                      <a:pt x="56853" y="35250"/>
                      <a:pt x="45680" y="54507"/>
                      <a:pt x="41099" y="75624"/>
                    </a:cubicBezTo>
                    <a:lnTo>
                      <a:pt x="19249" y="75624"/>
                    </a:lnTo>
                    <a:lnTo>
                      <a:pt x="5118" y="149466"/>
                    </a:lnTo>
                    <a:lnTo>
                      <a:pt x="26142" y="149466"/>
                    </a:lnTo>
                    <a:lnTo>
                      <a:pt x="0" y="283032"/>
                    </a:lnTo>
                    <a:lnTo>
                      <a:pt x="83036" y="283032"/>
                    </a:lnTo>
                    <a:lnTo>
                      <a:pt x="107252" y="160595"/>
                    </a:lnTo>
                    <a:cubicBezTo>
                      <a:pt x="107252" y="162282"/>
                      <a:pt x="107060" y="163915"/>
                      <a:pt x="107060" y="165615"/>
                    </a:cubicBezTo>
                    <a:cubicBezTo>
                      <a:pt x="106069" y="218009"/>
                      <a:pt x="123268" y="269220"/>
                      <a:pt x="155919" y="311095"/>
                    </a:cubicBezTo>
                    <a:lnTo>
                      <a:pt x="164174" y="321600"/>
                    </a:lnTo>
                    <a:lnTo>
                      <a:pt x="203787" y="321600"/>
                    </a:lnTo>
                    <a:lnTo>
                      <a:pt x="203787" y="346143"/>
                    </a:lnTo>
                    <a:lnTo>
                      <a:pt x="287553" y="346143"/>
                    </a:lnTo>
                    <a:lnTo>
                      <a:pt x="287553" y="284015"/>
                    </a:lnTo>
                    <a:cubicBezTo>
                      <a:pt x="294873" y="285702"/>
                      <a:pt x="302385" y="286552"/>
                      <a:pt x="309911" y="286538"/>
                    </a:cubicBezTo>
                    <a:cubicBezTo>
                      <a:pt x="339273" y="286645"/>
                      <a:pt x="367108" y="273895"/>
                      <a:pt x="385587" y="251875"/>
                    </a:cubicBezTo>
                    <a:lnTo>
                      <a:pt x="400364" y="307960"/>
                    </a:lnTo>
                    <a:lnTo>
                      <a:pt x="412954" y="301400"/>
                    </a:lnTo>
                    <a:lnTo>
                      <a:pt x="412954" y="389174"/>
                    </a:lnTo>
                    <a:lnTo>
                      <a:pt x="484350" y="389174"/>
                    </a:lnTo>
                    <a:lnTo>
                      <a:pt x="484350" y="217331"/>
                    </a:lnTo>
                    <a:lnTo>
                      <a:pt x="510258" y="217331"/>
                    </a:lnTo>
                    <a:lnTo>
                      <a:pt x="510258" y="266537"/>
                    </a:lnTo>
                    <a:lnTo>
                      <a:pt x="630389" y="199588"/>
                    </a:lnTo>
                    <a:lnTo>
                      <a:pt x="630389" y="346077"/>
                    </a:lnTo>
                    <a:lnTo>
                      <a:pt x="714155" y="346077"/>
                    </a:lnTo>
                    <a:lnTo>
                      <a:pt x="714155" y="283962"/>
                    </a:lnTo>
                    <a:cubicBezTo>
                      <a:pt x="721475" y="285649"/>
                      <a:pt x="728988" y="286485"/>
                      <a:pt x="736514" y="286472"/>
                    </a:cubicBezTo>
                    <a:cubicBezTo>
                      <a:pt x="762725" y="286525"/>
                      <a:pt x="787849" y="276392"/>
                      <a:pt x="806218" y="258343"/>
                    </a:cubicBezTo>
                    <a:lnTo>
                      <a:pt x="828632" y="306247"/>
                    </a:lnTo>
                    <a:lnTo>
                      <a:pt x="856425" y="283909"/>
                    </a:lnTo>
                    <a:cubicBezTo>
                      <a:pt x="858007" y="282607"/>
                      <a:pt x="859769" y="281531"/>
                      <a:pt x="861667" y="280708"/>
                    </a:cubicBezTo>
                    <a:cubicBezTo>
                      <a:pt x="851430" y="295848"/>
                      <a:pt x="838910" y="309421"/>
                      <a:pt x="824518" y="321002"/>
                    </a:cubicBezTo>
                    <a:lnTo>
                      <a:pt x="802902" y="341282"/>
                    </a:lnTo>
                    <a:lnTo>
                      <a:pt x="802902" y="389094"/>
                    </a:lnTo>
                    <a:lnTo>
                      <a:pt x="937866" y="389094"/>
                    </a:lnTo>
                    <a:lnTo>
                      <a:pt x="937866" y="322410"/>
                    </a:lnTo>
                    <a:lnTo>
                      <a:pt x="917640" y="322410"/>
                    </a:lnTo>
                    <a:cubicBezTo>
                      <a:pt x="928537" y="308757"/>
                      <a:pt x="934550" y="292063"/>
                      <a:pt x="934797" y="274825"/>
                    </a:cubicBezTo>
                    <a:cubicBezTo>
                      <a:pt x="934784" y="271225"/>
                      <a:pt x="934440" y="267640"/>
                      <a:pt x="933806" y="264094"/>
                    </a:cubicBezTo>
                    <a:lnTo>
                      <a:pt x="1039573" y="205153"/>
                    </a:lnTo>
                    <a:lnTo>
                      <a:pt x="1039573" y="346064"/>
                    </a:lnTo>
                    <a:lnTo>
                      <a:pt x="1123353" y="346064"/>
                    </a:lnTo>
                    <a:lnTo>
                      <a:pt x="1123353" y="283962"/>
                    </a:lnTo>
                    <a:cubicBezTo>
                      <a:pt x="1130673" y="285649"/>
                      <a:pt x="1138171" y="286485"/>
                      <a:pt x="1145698" y="286472"/>
                    </a:cubicBezTo>
                    <a:cubicBezTo>
                      <a:pt x="1172858" y="286525"/>
                      <a:pt x="1198794" y="275608"/>
                      <a:pt x="1217245" y="256377"/>
                    </a:cubicBezTo>
                    <a:lnTo>
                      <a:pt x="1230275" y="291346"/>
                    </a:lnTo>
                    <a:lnTo>
                      <a:pt x="1230275" y="304056"/>
                    </a:lnTo>
                    <a:lnTo>
                      <a:pt x="1229161" y="303365"/>
                    </a:lnTo>
                    <a:lnTo>
                      <a:pt x="1205770" y="367194"/>
                    </a:lnTo>
                    <a:lnTo>
                      <a:pt x="1223781" y="378602"/>
                    </a:lnTo>
                    <a:cubicBezTo>
                      <a:pt x="1238159" y="386955"/>
                      <a:pt x="1254656" y="391298"/>
                      <a:pt x="1271429" y="391152"/>
                    </a:cubicBezTo>
                    <a:cubicBezTo>
                      <a:pt x="1319448" y="391152"/>
                      <a:pt x="1344573" y="359570"/>
                      <a:pt x="1344573" y="328360"/>
                    </a:cubicBezTo>
                    <a:cubicBezTo>
                      <a:pt x="1344518" y="326076"/>
                      <a:pt x="1344339" y="323791"/>
                      <a:pt x="1344022" y="321534"/>
                    </a:cubicBezTo>
                    <a:lnTo>
                      <a:pt x="1372352" y="321534"/>
                    </a:lnTo>
                    <a:lnTo>
                      <a:pt x="1380608" y="310909"/>
                    </a:lnTo>
                    <a:cubicBezTo>
                      <a:pt x="1413437" y="268901"/>
                      <a:pt x="1430622" y="217424"/>
                      <a:pt x="1429412" y="164818"/>
                    </a:cubicBezTo>
                    <a:cubicBezTo>
                      <a:pt x="1430774" y="112186"/>
                      <a:pt x="1413478" y="60696"/>
                      <a:pt x="1380401" y="18834"/>
                    </a:cubicBezTo>
                    <a:close/>
                    <a:moveTo>
                      <a:pt x="186615" y="165549"/>
                    </a:moveTo>
                    <a:cubicBezTo>
                      <a:pt x="186148" y="138496"/>
                      <a:pt x="191321" y="111628"/>
                      <a:pt x="201833" y="86554"/>
                    </a:cubicBezTo>
                    <a:lnTo>
                      <a:pt x="202590" y="103274"/>
                    </a:lnTo>
                    <a:cubicBezTo>
                      <a:pt x="203278" y="118415"/>
                      <a:pt x="203883" y="133595"/>
                      <a:pt x="203883" y="152494"/>
                    </a:cubicBezTo>
                    <a:lnTo>
                      <a:pt x="203883" y="247147"/>
                    </a:lnTo>
                    <a:cubicBezTo>
                      <a:pt x="192064" y="221475"/>
                      <a:pt x="186161" y="193638"/>
                      <a:pt x="186615" y="165549"/>
                    </a:cubicBezTo>
                    <a:close/>
                    <a:moveTo>
                      <a:pt x="305040" y="211342"/>
                    </a:moveTo>
                    <a:cubicBezTo>
                      <a:pt x="297253" y="211395"/>
                      <a:pt x="290401" y="206401"/>
                      <a:pt x="288323" y="199150"/>
                    </a:cubicBezTo>
                    <a:cubicBezTo>
                      <a:pt x="287938" y="197317"/>
                      <a:pt x="287704" y="195458"/>
                      <a:pt x="287649" y="193598"/>
                    </a:cubicBezTo>
                    <a:lnTo>
                      <a:pt x="287649" y="167236"/>
                    </a:lnTo>
                    <a:cubicBezTo>
                      <a:pt x="287869" y="165562"/>
                      <a:pt x="288240" y="163902"/>
                      <a:pt x="288764" y="162295"/>
                    </a:cubicBezTo>
                    <a:cubicBezTo>
                      <a:pt x="290387" y="154154"/>
                      <a:pt x="297473" y="148085"/>
                      <a:pt x="306045" y="147487"/>
                    </a:cubicBezTo>
                    <a:cubicBezTo>
                      <a:pt x="325514" y="147487"/>
                      <a:pt x="326078" y="175151"/>
                      <a:pt x="326078" y="178299"/>
                    </a:cubicBezTo>
                    <a:cubicBezTo>
                      <a:pt x="326037" y="190650"/>
                      <a:pt x="323299" y="211342"/>
                      <a:pt x="304944" y="211342"/>
                    </a:cubicBezTo>
                    <a:close/>
                    <a:moveTo>
                      <a:pt x="396896" y="235247"/>
                    </a:moveTo>
                    <a:cubicBezTo>
                      <a:pt x="403047" y="223281"/>
                      <a:pt x="407037" y="210399"/>
                      <a:pt x="408702" y="197144"/>
                    </a:cubicBezTo>
                    <a:lnTo>
                      <a:pt x="408702" y="217358"/>
                    </a:lnTo>
                    <a:lnTo>
                      <a:pt x="431528" y="217358"/>
                    </a:lnTo>
                    <a:close/>
                    <a:moveTo>
                      <a:pt x="731698" y="211342"/>
                    </a:moveTo>
                    <a:cubicBezTo>
                      <a:pt x="723910" y="211395"/>
                      <a:pt x="717045" y="206401"/>
                      <a:pt x="714967" y="199150"/>
                    </a:cubicBezTo>
                    <a:cubicBezTo>
                      <a:pt x="714595" y="197317"/>
                      <a:pt x="714375" y="195458"/>
                      <a:pt x="714307" y="193598"/>
                    </a:cubicBezTo>
                    <a:lnTo>
                      <a:pt x="714307" y="167222"/>
                    </a:lnTo>
                    <a:cubicBezTo>
                      <a:pt x="714513" y="165549"/>
                      <a:pt x="714885" y="163902"/>
                      <a:pt x="715421" y="162295"/>
                    </a:cubicBezTo>
                    <a:cubicBezTo>
                      <a:pt x="717045" y="154154"/>
                      <a:pt x="724131" y="148085"/>
                      <a:pt x="732689" y="147487"/>
                    </a:cubicBezTo>
                    <a:cubicBezTo>
                      <a:pt x="752158" y="147487"/>
                      <a:pt x="752722" y="175151"/>
                      <a:pt x="752722" y="178299"/>
                    </a:cubicBezTo>
                    <a:cubicBezTo>
                      <a:pt x="752681" y="190650"/>
                      <a:pt x="749957" y="211342"/>
                      <a:pt x="731657" y="211342"/>
                    </a:cubicBezTo>
                    <a:close/>
                    <a:moveTo>
                      <a:pt x="830929" y="217331"/>
                    </a:moveTo>
                    <a:lnTo>
                      <a:pt x="842941" y="217331"/>
                    </a:lnTo>
                    <a:cubicBezTo>
                      <a:pt x="838084" y="218845"/>
                      <a:pt x="833379" y="220784"/>
                      <a:pt x="828907" y="223148"/>
                    </a:cubicBezTo>
                    <a:cubicBezTo>
                      <a:pt x="829595" y="221249"/>
                      <a:pt x="830255" y="219310"/>
                      <a:pt x="830888" y="217331"/>
                    </a:cubicBezTo>
                    <a:close/>
                    <a:moveTo>
                      <a:pt x="893643" y="217331"/>
                    </a:moveTo>
                    <a:lnTo>
                      <a:pt x="929514" y="217331"/>
                    </a:lnTo>
                    <a:lnTo>
                      <a:pt x="929514" y="250029"/>
                    </a:lnTo>
                    <a:cubicBezTo>
                      <a:pt x="922937" y="234676"/>
                      <a:pt x="909866" y="222776"/>
                      <a:pt x="893602" y="217331"/>
                    </a:cubicBezTo>
                    <a:close/>
                    <a:moveTo>
                      <a:pt x="1140799" y="211342"/>
                    </a:moveTo>
                    <a:cubicBezTo>
                      <a:pt x="1133012" y="211395"/>
                      <a:pt x="1126146" y="206401"/>
                      <a:pt x="1124068" y="199150"/>
                    </a:cubicBezTo>
                    <a:cubicBezTo>
                      <a:pt x="1123683" y="197317"/>
                      <a:pt x="1123463" y="195458"/>
                      <a:pt x="1123408" y="193598"/>
                    </a:cubicBezTo>
                    <a:lnTo>
                      <a:pt x="1123408" y="167222"/>
                    </a:lnTo>
                    <a:cubicBezTo>
                      <a:pt x="1123614" y="165549"/>
                      <a:pt x="1123986" y="163902"/>
                      <a:pt x="1124509" y="162295"/>
                    </a:cubicBezTo>
                    <a:cubicBezTo>
                      <a:pt x="1126146" y="154154"/>
                      <a:pt x="1133218" y="148085"/>
                      <a:pt x="1141790" y="147487"/>
                    </a:cubicBezTo>
                    <a:cubicBezTo>
                      <a:pt x="1161259" y="147487"/>
                      <a:pt x="1161824" y="175151"/>
                      <a:pt x="1161824" y="178299"/>
                    </a:cubicBezTo>
                    <a:cubicBezTo>
                      <a:pt x="1161782" y="190650"/>
                      <a:pt x="1159058" y="211342"/>
                      <a:pt x="1140758" y="2113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F482C77-BBCF-63A5-33DD-12CCFC53528B}"/>
                  </a:ext>
                </a:extLst>
              </p:cNvPr>
              <p:cNvSpPr/>
              <p:nvPr/>
            </p:nvSpPr>
            <p:spPr>
              <a:xfrm>
                <a:off x="8246184" y="3398505"/>
                <a:ext cx="71286" cy="79473"/>
              </a:xfrm>
              <a:custGeom>
                <a:avLst/>
                <a:gdLst>
                  <a:gd name="connsiteX0" fmla="*/ 0 w 71286"/>
                  <a:gd name="connsiteY0" fmla="*/ 79473 h 79473"/>
                  <a:gd name="connsiteX1" fmla="*/ 71286 w 71286"/>
                  <a:gd name="connsiteY1" fmla="*/ 39737 h 79473"/>
                  <a:gd name="connsiteX2" fmla="*/ 0 w 71286"/>
                  <a:gd name="connsiteY2" fmla="*/ 0 h 79473"/>
                  <a:gd name="connsiteX3" fmla="*/ 0 w 71286"/>
                  <a:gd name="connsiteY3" fmla="*/ 79473 h 79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86" h="79473">
                    <a:moveTo>
                      <a:pt x="0" y="79473"/>
                    </a:moveTo>
                    <a:lnTo>
                      <a:pt x="71286" y="39737"/>
                    </a:lnTo>
                    <a:lnTo>
                      <a:pt x="0" y="0"/>
                    </a:lnTo>
                    <a:lnTo>
                      <a:pt x="0" y="79473"/>
                    </a:lnTo>
                    <a:close/>
                  </a:path>
                </a:pathLst>
              </a:custGeom>
              <a:solidFill>
                <a:srgbClr val="000000"/>
              </a:solidFill>
              <a:ln w="137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4FA3ED2-EC9B-275A-A50E-4F5CD685DA98}"/>
                </a:ext>
              </a:extLst>
            </p:cNvPr>
            <p:cNvSpPr txBox="1"/>
            <p:nvPr/>
          </p:nvSpPr>
          <p:spPr>
            <a:xfrm>
              <a:off x="7217787" y="3175949"/>
              <a:ext cx="279194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658DE32-0808-C6FA-D033-949C8BBAECB4}"/>
                </a:ext>
              </a:extLst>
            </p:cNvPr>
            <p:cNvSpPr txBox="1"/>
            <p:nvPr/>
          </p:nvSpPr>
          <p:spPr>
            <a:xfrm>
              <a:off x="7311239" y="3175949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E618DA3-4F53-403F-6670-15AC973ACF91}"/>
                </a:ext>
              </a:extLst>
            </p:cNvPr>
            <p:cNvSpPr txBox="1"/>
            <p:nvPr/>
          </p:nvSpPr>
          <p:spPr>
            <a:xfrm>
              <a:off x="7592903" y="3403930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052551A-22AF-6DA7-EF72-79EC283F40D9}"/>
                </a:ext>
              </a:extLst>
            </p:cNvPr>
            <p:cNvSpPr txBox="1"/>
            <p:nvPr/>
          </p:nvSpPr>
          <p:spPr>
            <a:xfrm>
              <a:off x="7831032" y="3211525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84F0655-AEA3-F74F-9765-BF8A55F40BCC}"/>
                </a:ext>
              </a:extLst>
            </p:cNvPr>
            <p:cNvSpPr txBox="1"/>
            <p:nvPr/>
          </p:nvSpPr>
          <p:spPr>
            <a:xfrm>
              <a:off x="8019561" y="3403930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BDD1A75-1FC7-9AB2-18B2-96BC57CBB478}"/>
                </a:ext>
              </a:extLst>
            </p:cNvPr>
            <p:cNvSpPr txBox="1"/>
            <p:nvPr/>
          </p:nvSpPr>
          <p:spPr>
            <a:xfrm>
              <a:off x="8240753" y="3175949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5AE0C7A-64E7-F498-4CE7-1D92F4E4A2CB}"/>
                </a:ext>
              </a:extLst>
            </p:cNvPr>
            <p:cNvSpPr txBox="1"/>
            <p:nvPr/>
          </p:nvSpPr>
          <p:spPr>
            <a:xfrm>
              <a:off x="8428648" y="3403930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C2CAF0-53AF-B5B7-09D7-413BCE02F8BF}"/>
                </a:ext>
              </a:extLst>
            </p:cNvPr>
            <p:cNvSpPr txBox="1"/>
            <p:nvPr/>
          </p:nvSpPr>
          <p:spPr>
            <a:xfrm>
              <a:off x="8527397" y="3175949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264E05D-36EE-9CF5-7E23-34465E5A9558}"/>
                </a:ext>
              </a:extLst>
            </p:cNvPr>
            <p:cNvSpPr/>
            <p:nvPr/>
          </p:nvSpPr>
          <p:spPr>
            <a:xfrm>
              <a:off x="7725373" y="3438241"/>
              <a:ext cx="113746" cy="13280"/>
            </a:xfrm>
            <a:custGeom>
              <a:avLst/>
              <a:gdLst>
                <a:gd name="connsiteX0" fmla="*/ 0 w 113746"/>
                <a:gd name="connsiteY0" fmla="*/ 0 h 13280"/>
                <a:gd name="connsiteX1" fmla="*/ 113747 w 113746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46" h="13280">
                  <a:moveTo>
                    <a:pt x="0" y="0"/>
                  </a:moveTo>
                  <a:lnTo>
                    <a:pt x="113747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31309BE-F720-5215-57DF-FF7927B6B4D9}"/>
                </a:ext>
              </a:extLst>
            </p:cNvPr>
            <p:cNvSpPr/>
            <p:nvPr/>
          </p:nvSpPr>
          <p:spPr>
            <a:xfrm>
              <a:off x="7827080" y="339850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BCE4B23-E971-98C1-AC9C-165527B937D9}"/>
                </a:ext>
              </a:extLst>
            </p:cNvPr>
            <p:cNvSpPr/>
            <p:nvPr/>
          </p:nvSpPr>
          <p:spPr>
            <a:xfrm>
              <a:off x="8144477" y="3438241"/>
              <a:ext cx="113746" cy="13280"/>
            </a:xfrm>
            <a:custGeom>
              <a:avLst/>
              <a:gdLst>
                <a:gd name="connsiteX0" fmla="*/ 0 w 113746"/>
                <a:gd name="connsiteY0" fmla="*/ 0 h 13280"/>
                <a:gd name="connsiteX1" fmla="*/ 113747 w 113746"/>
                <a:gd name="connsiteY1" fmla="*/ 0 h 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746" h="13280">
                  <a:moveTo>
                    <a:pt x="0" y="0"/>
                  </a:moveTo>
                  <a:lnTo>
                    <a:pt x="113747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79F6ED0-96F1-C5A6-CF6D-FE30D30BB7C5}"/>
                </a:ext>
              </a:extLst>
            </p:cNvPr>
            <p:cNvSpPr/>
            <p:nvPr/>
          </p:nvSpPr>
          <p:spPr>
            <a:xfrm>
              <a:off x="8246184" y="3398505"/>
              <a:ext cx="71286" cy="79473"/>
            </a:xfrm>
            <a:custGeom>
              <a:avLst/>
              <a:gdLst>
                <a:gd name="connsiteX0" fmla="*/ 0 w 71286"/>
                <a:gd name="connsiteY0" fmla="*/ 79473 h 79473"/>
                <a:gd name="connsiteX1" fmla="*/ 71286 w 71286"/>
                <a:gd name="connsiteY1" fmla="*/ 39737 h 79473"/>
                <a:gd name="connsiteX2" fmla="*/ 0 w 71286"/>
                <a:gd name="connsiteY2" fmla="*/ 0 h 79473"/>
                <a:gd name="connsiteX3" fmla="*/ 0 w 71286"/>
                <a:gd name="connsiteY3" fmla="*/ 79473 h 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286" h="79473">
                  <a:moveTo>
                    <a:pt x="0" y="79473"/>
                  </a:moveTo>
                  <a:lnTo>
                    <a:pt x="71286" y="39737"/>
                  </a:lnTo>
                  <a:lnTo>
                    <a:pt x="0" y="0"/>
                  </a:lnTo>
                  <a:lnTo>
                    <a:pt x="0" y="79473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F7BB026-1D5B-D476-DAE0-C8E4955CB6EA}"/>
                </a:ext>
              </a:extLst>
            </p:cNvPr>
            <p:cNvSpPr txBox="1"/>
            <p:nvPr/>
          </p:nvSpPr>
          <p:spPr>
            <a:xfrm rot="20984761">
              <a:off x="5326799" y="2948043"/>
              <a:ext cx="444303" cy="463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i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9DD0BAD-8914-F869-BADC-219DBEC776D5}"/>
                </a:ext>
              </a:extLst>
            </p:cNvPr>
            <p:cNvSpPr txBox="1"/>
            <p:nvPr/>
          </p:nvSpPr>
          <p:spPr>
            <a:xfrm rot="20984761">
              <a:off x="5527672" y="2909257"/>
              <a:ext cx="485581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(p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58AD6DD-946C-954E-D0B7-4B0E5E7A8527}"/>
                </a:ext>
              </a:extLst>
            </p:cNvPr>
            <p:cNvSpPr txBox="1"/>
            <p:nvPr/>
          </p:nvSpPr>
          <p:spPr>
            <a:xfrm rot="20984760">
              <a:off x="5764807" y="3089544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6760E1-C793-1032-3072-2E1FF91C21C4}"/>
                </a:ext>
              </a:extLst>
            </p:cNvPr>
            <p:cNvSpPr txBox="1"/>
            <p:nvPr/>
          </p:nvSpPr>
          <p:spPr>
            <a:xfrm rot="20984761">
              <a:off x="6133952" y="2794750"/>
              <a:ext cx="375508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E9E7557-AA34-38FE-A69B-8822A7823C61}"/>
                </a:ext>
              </a:extLst>
            </p:cNvPr>
            <p:cNvSpPr txBox="1"/>
            <p:nvPr/>
          </p:nvSpPr>
          <p:spPr>
            <a:xfrm rot="20984760">
              <a:off x="6289472" y="3005814"/>
              <a:ext cx="287160" cy="300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spc="0" baseline="0" dirty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E05D732-4B73-2837-9932-AE1663E74865}"/>
                </a:ext>
              </a:extLst>
            </p:cNvPr>
            <p:cNvSpPr txBox="1"/>
            <p:nvPr/>
          </p:nvSpPr>
          <p:spPr>
            <a:xfrm rot="20984761">
              <a:off x="6432469" y="2768087"/>
              <a:ext cx="292953" cy="450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948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)</a:t>
              </a: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6DE3637-FBD6-838B-0DA5-E135C1C1B737}"/>
                </a:ext>
              </a:extLst>
            </p:cNvPr>
            <p:cNvSpPr/>
            <p:nvPr/>
          </p:nvSpPr>
          <p:spPr>
            <a:xfrm>
              <a:off x="6014834" y="3101330"/>
              <a:ext cx="121328" cy="21183"/>
            </a:xfrm>
            <a:custGeom>
              <a:avLst/>
              <a:gdLst>
                <a:gd name="connsiteX0" fmla="*/ 0 w 121328"/>
                <a:gd name="connsiteY0" fmla="*/ 21183 h 21183"/>
                <a:gd name="connsiteX1" fmla="*/ 121328 w 121328"/>
                <a:gd name="connsiteY1" fmla="*/ 0 h 21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328" h="21183">
                  <a:moveTo>
                    <a:pt x="0" y="21183"/>
                  </a:moveTo>
                  <a:lnTo>
                    <a:pt x="121328" y="0"/>
                  </a:lnTo>
                </a:path>
              </a:pathLst>
            </a:custGeom>
            <a:ln w="206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EEC7832-8A52-93F5-3098-49429176D560}"/>
                </a:ext>
              </a:extLst>
            </p:cNvPr>
            <p:cNvSpPr/>
            <p:nvPr/>
          </p:nvSpPr>
          <p:spPr>
            <a:xfrm>
              <a:off x="5956536" y="3081342"/>
              <a:ext cx="77477" cy="78198"/>
            </a:xfrm>
            <a:custGeom>
              <a:avLst/>
              <a:gdLst>
                <a:gd name="connsiteX0" fmla="*/ 77478 w 77477"/>
                <a:gd name="connsiteY0" fmla="*/ 78198 h 78198"/>
                <a:gd name="connsiteX1" fmla="*/ 0 w 77477"/>
                <a:gd name="connsiteY1" fmla="*/ 51344 h 78198"/>
                <a:gd name="connsiteX2" fmla="*/ 62824 w 77477"/>
                <a:gd name="connsiteY2" fmla="*/ 0 h 78198"/>
                <a:gd name="connsiteX3" fmla="*/ 77478 w 77477"/>
                <a:gd name="connsiteY3" fmla="*/ 78198 h 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" h="78198">
                  <a:moveTo>
                    <a:pt x="77478" y="78198"/>
                  </a:moveTo>
                  <a:lnTo>
                    <a:pt x="0" y="51344"/>
                  </a:lnTo>
                  <a:lnTo>
                    <a:pt x="62824" y="0"/>
                  </a:lnTo>
                  <a:lnTo>
                    <a:pt x="77478" y="78198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8814ED-DD42-F3BD-5DCA-50E5125E8F1B}"/>
                </a:ext>
              </a:extLst>
            </p:cNvPr>
            <p:cNvSpPr/>
            <p:nvPr/>
          </p:nvSpPr>
          <p:spPr>
            <a:xfrm>
              <a:off x="6116982" y="3064303"/>
              <a:ext cx="77477" cy="78198"/>
            </a:xfrm>
            <a:custGeom>
              <a:avLst/>
              <a:gdLst>
                <a:gd name="connsiteX0" fmla="*/ 14654 w 77477"/>
                <a:gd name="connsiteY0" fmla="*/ 78198 h 78198"/>
                <a:gd name="connsiteX1" fmla="*/ 77478 w 77477"/>
                <a:gd name="connsiteY1" fmla="*/ 26841 h 78198"/>
                <a:gd name="connsiteX2" fmla="*/ 0 w 77477"/>
                <a:gd name="connsiteY2" fmla="*/ 0 h 78198"/>
                <a:gd name="connsiteX3" fmla="*/ 14654 w 77477"/>
                <a:gd name="connsiteY3" fmla="*/ 78198 h 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7" h="78198">
                  <a:moveTo>
                    <a:pt x="14654" y="78198"/>
                  </a:moveTo>
                  <a:lnTo>
                    <a:pt x="77478" y="26841"/>
                  </a:lnTo>
                  <a:lnTo>
                    <a:pt x="0" y="0"/>
                  </a:lnTo>
                  <a:lnTo>
                    <a:pt x="14654" y="78198"/>
                  </a:lnTo>
                  <a:close/>
                </a:path>
              </a:pathLst>
            </a:custGeom>
            <a:solidFill>
              <a:srgbClr val="000000"/>
            </a:solidFill>
            <a:ln w="137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7390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7208-973F-4642-2F98-1E05B47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integral over paths of length four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2F020-3DA0-FADF-BB6A-C79EBF60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64" y="2232556"/>
            <a:ext cx="8634208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0738-3957-E9CE-C7CC-75DEB881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Fredholm integral equation of the second kind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5FE71-44F7-9AD6-FC51-D83BB8F12E07}"/>
              </a:ext>
            </a:extLst>
          </p:cNvPr>
          <p:cNvSpPr txBox="1"/>
          <p:nvPr/>
        </p:nvSpPr>
        <p:spPr>
          <a:xfrm>
            <a:off x="7425466" y="6492875"/>
            <a:ext cx="4924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https://mathworld.wolfram.com/IntegralEquationNeumannSeries.htmlb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2544C-542D-7FBB-C168-731DEF3F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57" y="1992047"/>
            <a:ext cx="8733865" cy="42581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AA7A21-FC08-D95D-25C8-FC33F7716AB7}"/>
              </a:ext>
            </a:extLst>
          </p:cNvPr>
          <p:cNvCxnSpPr/>
          <p:nvPr/>
        </p:nvCxnSpPr>
        <p:spPr>
          <a:xfrm>
            <a:off x="2560320" y="6250194"/>
            <a:ext cx="17750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62AEE5-B67B-1FF1-B9B6-36326B814453}"/>
              </a:ext>
            </a:extLst>
          </p:cNvPr>
          <p:cNvCxnSpPr/>
          <p:nvPr/>
        </p:nvCxnSpPr>
        <p:spPr>
          <a:xfrm>
            <a:off x="2355925" y="2979868"/>
            <a:ext cx="408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F1FDF8-68DF-C886-5B52-1F44E683F408}"/>
              </a:ext>
            </a:extLst>
          </p:cNvPr>
          <p:cNvCxnSpPr/>
          <p:nvPr/>
        </p:nvCxnSpPr>
        <p:spPr>
          <a:xfrm>
            <a:off x="4864250" y="2992418"/>
            <a:ext cx="40879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79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E97F-96CB-527F-BBBE-D44D632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96A4F-0D6B-182D-1058-DA7AE661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54602"/>
            <a:ext cx="2842506" cy="838273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EB651-29D6-E156-AC38-F61BA5FE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38" y="3117354"/>
            <a:ext cx="8580864" cy="2049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49F18-FDE1-A14F-7B46-7AC9A6E4D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013" y="1690688"/>
            <a:ext cx="5982218" cy="12269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4566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75A1-9CBC-4C5B-7987-2CE70A8E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7F194-B9F0-2818-EE3F-FC2AC541C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92" y="1910305"/>
            <a:ext cx="2842506" cy="83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507C8-4A51-ED04-67DD-93B71ECF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92" y="3040346"/>
            <a:ext cx="4839119" cy="777307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70DEFC8-57FE-3FD6-2922-03F1298983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77672" y="4408896"/>
            <a:ext cx="1280161" cy="2366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AC36233-6E93-3994-C1D7-01AE9097CEBE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94699" y="4408895"/>
            <a:ext cx="1280161" cy="2366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4E23D01-681E-E202-77F0-1FEA197C4F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11726" y="4408897"/>
            <a:ext cx="1280161" cy="2366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19559E-04E5-4C5B-57FA-233864AF4E5E}"/>
              </a:ext>
            </a:extLst>
          </p:cNvPr>
          <p:cNvSpPr txBox="1"/>
          <p:nvPr/>
        </p:nvSpPr>
        <p:spPr>
          <a:xfrm>
            <a:off x="3022231" y="5389581"/>
            <a:ext cx="99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Emitted </a:t>
            </a:r>
          </a:p>
          <a:p>
            <a:r>
              <a:rPr lang="en-US" dirty="0"/>
              <a:t>radiance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195D7-6D87-AC88-7C32-319F0E3F1301}"/>
              </a:ext>
            </a:extLst>
          </p:cNvPr>
          <p:cNvSpPr txBox="1"/>
          <p:nvPr/>
        </p:nvSpPr>
        <p:spPr>
          <a:xfrm>
            <a:off x="4260798" y="5389580"/>
            <a:ext cx="87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</a:t>
            </a:r>
          </a:p>
          <a:p>
            <a:r>
              <a:rPr lang="en-US" dirty="0"/>
              <a:t>lighting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B0AE7-CA61-24F1-5F25-CB0C2D75FDDB}"/>
              </a:ext>
            </a:extLst>
          </p:cNvPr>
          <p:cNvSpPr txBox="1"/>
          <p:nvPr/>
        </p:nvSpPr>
        <p:spPr>
          <a:xfrm>
            <a:off x="5600479" y="5389580"/>
            <a:ext cx="906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</a:t>
            </a:r>
          </a:p>
          <a:p>
            <a:r>
              <a:rPr lang="en-US" dirty="0"/>
              <a:t>lighting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276BAE-3796-D393-2388-363278F7AC17}"/>
              </a:ext>
            </a:extLst>
          </p:cNvPr>
          <p:cNvSpPr/>
          <p:nvPr/>
        </p:nvSpPr>
        <p:spPr>
          <a:xfrm>
            <a:off x="5249732" y="5260489"/>
            <a:ext cx="1656677" cy="9144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3A2596F-FD69-BBDC-33D7-FEDB20289436}"/>
              </a:ext>
            </a:extLst>
          </p:cNvPr>
          <p:cNvCxnSpPr>
            <a:cxnSpLocks/>
            <a:endCxn id="15" idx="7"/>
          </p:cNvCxnSpPr>
          <p:nvPr/>
        </p:nvCxnSpPr>
        <p:spPr>
          <a:xfrm rot="10800000" flipV="1">
            <a:off x="6663794" y="4748074"/>
            <a:ext cx="2135964" cy="64632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60855B6-DE96-3E03-756A-34EABAB38C26}"/>
              </a:ext>
            </a:extLst>
          </p:cNvPr>
          <p:cNvSpPr txBox="1"/>
          <p:nvPr/>
        </p:nvSpPr>
        <p:spPr>
          <a:xfrm>
            <a:off x="8995409" y="4563408"/>
            <a:ext cx="243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Monte Carlo integration</a:t>
            </a: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48756686-2B08-D141-AF5D-F4C6C66353A4}"/>
              </a:ext>
            </a:extLst>
          </p:cNvPr>
          <p:cNvSpPr/>
          <p:nvPr/>
        </p:nvSpPr>
        <p:spPr>
          <a:xfrm>
            <a:off x="8956863" y="4389554"/>
            <a:ext cx="2644365" cy="681683"/>
          </a:xfrm>
          <a:prstGeom prst="hexagon">
            <a:avLst/>
          </a:prstGeom>
          <a:noFill/>
          <a:ln w="28575">
            <a:solidFill>
              <a:srgbClr val="FF0000"/>
            </a:solidFill>
            <a:prstDash val="lg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8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7957F-E9FB-9526-04DA-AE21FB2C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materials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FFBBE-A611-8758-52C4-D229B79DD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Reading</a:t>
            </a:r>
          </a:p>
          <a:p>
            <a:pPr lvl="1"/>
            <a:r>
              <a:rPr lang="en-US" sz="1900" dirty="0">
                <a:hlinkClick r:id="rId2"/>
              </a:rPr>
              <a:t>Ray Tracing in One Weekend Series</a:t>
            </a:r>
            <a:r>
              <a:rPr lang="en-US" sz="1900" dirty="0"/>
              <a:t> - raytracing.github.io – codes available</a:t>
            </a:r>
          </a:p>
          <a:p>
            <a:pPr lvl="1"/>
            <a:r>
              <a:rPr lang="en-US" sz="1900" dirty="0"/>
              <a:t>Lecture notes from </a:t>
            </a:r>
            <a:r>
              <a:rPr lang="en-US" sz="1900" dirty="0">
                <a:hlinkClick r:id="rId3"/>
              </a:rPr>
              <a:t>https://ocw.mit.edu/courses/6-837-computer-graphics-fall-2012/pages/lecture-notes/</a:t>
            </a:r>
            <a:endParaRPr lang="en-US" sz="1900" dirty="0"/>
          </a:p>
          <a:p>
            <a:pPr lvl="1"/>
            <a:r>
              <a:rPr lang="en-US" sz="1900" dirty="0">
                <a:hlinkClick r:id="rId4"/>
              </a:rPr>
              <a:t>Introduction to Real-Time Ray Tracing (realtimerendering.com)</a:t>
            </a:r>
            <a:r>
              <a:rPr lang="en-US" sz="1900" dirty="0"/>
              <a:t> - </a:t>
            </a:r>
            <a:r>
              <a:rPr lang="en-US" sz="1900" dirty="0">
                <a:hlinkClick r:id="rId4"/>
              </a:rPr>
              <a:t>http://rtintro.realtimerendering.com/</a:t>
            </a:r>
            <a:endParaRPr lang="en-US" sz="1900" dirty="0"/>
          </a:p>
          <a:p>
            <a:pPr lvl="1"/>
            <a:r>
              <a:rPr lang="en-US" sz="1900" dirty="0">
                <a:hlinkClick r:id="rId5"/>
              </a:rPr>
              <a:t>Physically Based Rendering: From Theory to Implementation (pbr-book.org)</a:t>
            </a:r>
            <a:endParaRPr lang="en-US" sz="1900" dirty="0"/>
          </a:p>
          <a:p>
            <a:pPr lvl="1"/>
            <a:r>
              <a:rPr lang="en-US" sz="1900" dirty="0"/>
              <a:t>Ray tracing gem - www.realtimerendering.com/raytracinggems/</a:t>
            </a:r>
          </a:p>
          <a:p>
            <a:pPr lvl="1"/>
            <a:r>
              <a:rPr lang="en-US" sz="1900" dirty="0"/>
              <a:t>Data-driven approaches for sparse reflectance modeling and acquisition, </a:t>
            </a:r>
            <a:r>
              <a:rPr lang="en-US" sz="1900" dirty="0" err="1"/>
              <a:t>Ph.d.</a:t>
            </a:r>
            <a:r>
              <a:rPr lang="en-US" sz="1900" dirty="0"/>
              <a:t> thesis</a:t>
            </a:r>
          </a:p>
          <a:p>
            <a:r>
              <a:rPr lang="en-US" sz="1900" dirty="0"/>
              <a:t>Watching</a:t>
            </a:r>
          </a:p>
          <a:p>
            <a:pPr lvl="1"/>
            <a:r>
              <a:rPr lang="en-US" sz="1900" dirty="0"/>
              <a:t>Introduction to Ray tracing (</a:t>
            </a:r>
            <a:r>
              <a:rPr lang="en-US" sz="1900" dirty="0" err="1"/>
              <a:t>Siggraph</a:t>
            </a:r>
            <a:r>
              <a:rPr lang="en-US" sz="1900" dirty="0"/>
              <a:t> Frontier course)</a:t>
            </a:r>
          </a:p>
          <a:p>
            <a:pPr lvl="2"/>
            <a:r>
              <a:rPr lang="en-US" sz="1900" dirty="0"/>
              <a:t>Videos - </a:t>
            </a:r>
            <a:r>
              <a:rPr lang="en-US" sz="1900" dirty="0">
                <a:hlinkClick r:id="rId6"/>
              </a:rPr>
              <a:t>https://youtube.com/playlist?list=PLUPhVMQuDB_a7ODdVCKj3C6-63PCE6ekm&amp;si=qB2KTD6KolS15Tbq</a:t>
            </a:r>
            <a:endParaRPr lang="en-US" sz="1900" dirty="0"/>
          </a:p>
          <a:p>
            <a:pPr lvl="2"/>
            <a:r>
              <a:rPr lang="en-US" sz="1900" dirty="0"/>
              <a:t>Slides - https://drive.google.com/drive/folders/11cQDkO0fPLakZO0WaK2zrhxzUxm7F_e2</a:t>
            </a:r>
          </a:p>
        </p:txBody>
      </p:sp>
    </p:spTree>
    <p:extLst>
      <p:ext uri="{BB962C8B-B14F-4D97-AF65-F5344CB8AC3E}">
        <p14:creationId xmlns:p14="http://schemas.microsoft.com/office/powerpoint/2010/main" val="127353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2942B-F256-DC31-4A38-FC9C79E7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Grading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45A4-1951-7AF2-B0C7-F018943C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62674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Participation – 15%</a:t>
            </a:r>
          </a:p>
          <a:p>
            <a:pPr lvl="1"/>
            <a:r>
              <a:rPr lang="en-US" sz="2200" dirty="0"/>
              <a:t>Presence in class</a:t>
            </a:r>
          </a:p>
          <a:p>
            <a:pPr lvl="1"/>
            <a:r>
              <a:rPr lang="en-US" sz="2200" dirty="0"/>
              <a:t>Being able to discuss</a:t>
            </a:r>
          </a:p>
          <a:p>
            <a:r>
              <a:rPr lang="en-US" sz="2200" dirty="0"/>
              <a:t>Assignment – 40%</a:t>
            </a:r>
          </a:p>
          <a:p>
            <a:pPr lvl="1"/>
            <a:r>
              <a:rPr lang="en-US" sz="2200" dirty="0"/>
              <a:t>8 class assignments </a:t>
            </a:r>
          </a:p>
          <a:p>
            <a:pPr lvl="1"/>
            <a:r>
              <a:rPr lang="en-US" sz="2200" dirty="0"/>
              <a:t>Submit before the next lecture</a:t>
            </a:r>
          </a:p>
          <a:p>
            <a:r>
              <a:rPr lang="en-US" sz="2200" dirty="0"/>
              <a:t>Presentation – 15 % </a:t>
            </a:r>
          </a:p>
          <a:p>
            <a:r>
              <a:rPr lang="en-US" sz="2200" dirty="0"/>
              <a:t>Project – 30%</a:t>
            </a:r>
          </a:p>
          <a:p>
            <a:pPr lvl="1"/>
            <a:r>
              <a:rPr lang="en-US" sz="1800" dirty="0"/>
              <a:t>Submit 2 rendered scenes</a:t>
            </a:r>
          </a:p>
          <a:p>
            <a:pPr lvl="1"/>
            <a:r>
              <a:rPr lang="en-US" sz="1800" dirty="0"/>
              <a:t>Resolution : width 3840 pixels</a:t>
            </a:r>
          </a:p>
          <a:p>
            <a:pPr lvl="1"/>
            <a:r>
              <a:rPr lang="en-US" sz="1800" dirty="0"/>
              <a:t>Aspect ratio : 16 : 9</a:t>
            </a:r>
          </a:p>
          <a:p>
            <a:pPr lvl="1"/>
            <a:r>
              <a:rPr lang="en-US" sz="1800" dirty="0"/>
              <a:t>Submission – 5% each</a:t>
            </a:r>
          </a:p>
          <a:p>
            <a:pPr lvl="1"/>
            <a:r>
              <a:rPr lang="en-US" sz="1800" dirty="0"/>
              <a:t>Good work – 5% each</a:t>
            </a:r>
          </a:p>
          <a:p>
            <a:pPr lvl="1"/>
            <a:r>
              <a:rPr lang="en-US" sz="1800" dirty="0"/>
              <a:t>Scene complexity and/or special effects – 2.5% each</a:t>
            </a:r>
          </a:p>
          <a:p>
            <a:pPr lvl="1"/>
            <a:r>
              <a:rPr lang="en-US" sz="1800" dirty="0"/>
              <a:t>New feature (not shown in the teaching codes) – 2.5% each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051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CF5A3-540C-594C-E2E9-848D6ACB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schedule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143A-8627-2073-9084-E9FA812D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Lecture hour</a:t>
            </a:r>
          </a:p>
          <a:p>
            <a:pPr lvl="1"/>
            <a:r>
              <a:rPr lang="en-US" sz="2200" dirty="0"/>
              <a:t>12.00 – 15.00</a:t>
            </a:r>
          </a:p>
          <a:p>
            <a:pPr lvl="1"/>
            <a:r>
              <a:rPr lang="en-US" sz="2200" dirty="0"/>
              <a:t>Friday</a:t>
            </a:r>
          </a:p>
          <a:p>
            <a:pPr lvl="1"/>
            <a:r>
              <a:rPr lang="en-US" sz="2200" dirty="0"/>
              <a:t>Room 708</a:t>
            </a:r>
          </a:p>
          <a:p>
            <a:r>
              <a:rPr lang="en-US" sz="2200" dirty="0"/>
              <a:t>Midterm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No</a:t>
            </a:r>
            <a:endParaRPr lang="en-US" sz="1800" dirty="0"/>
          </a:p>
          <a:p>
            <a:r>
              <a:rPr lang="en-US" sz="2200" dirty="0"/>
              <a:t>Final</a:t>
            </a:r>
          </a:p>
          <a:p>
            <a:pPr lvl="1"/>
            <a:r>
              <a:rPr lang="en-US" sz="1800" dirty="0"/>
              <a:t>No </a:t>
            </a:r>
          </a:p>
        </p:txBody>
      </p:sp>
    </p:spTree>
    <p:extLst>
      <p:ext uri="{BB962C8B-B14F-4D97-AF65-F5344CB8AC3E}">
        <p14:creationId xmlns:p14="http://schemas.microsoft.com/office/powerpoint/2010/main" val="165520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60D56-E1D4-B356-FD7C-AE436072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Week 1 – Ray tracing overview</a:t>
            </a:r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0E823CCA-067C-28E1-7050-2A2F0702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9" r="3989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65E63-1598-F0FE-53B9-F1192FE1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Photo-realistic image synthesis</a:t>
            </a:r>
          </a:p>
          <a:p>
            <a:r>
              <a:rPr lang="en-US" sz="2200"/>
              <a:t>Light transport problem</a:t>
            </a:r>
          </a:p>
          <a:p>
            <a:r>
              <a:rPr lang="en-US" sz="2200"/>
              <a:t>Radiometry</a:t>
            </a:r>
          </a:p>
          <a:p>
            <a:r>
              <a:rPr lang="en-US" sz="2200"/>
              <a:t>Rendering equation</a:t>
            </a:r>
          </a:p>
        </p:txBody>
      </p:sp>
    </p:spTree>
    <p:extLst>
      <p:ext uri="{BB962C8B-B14F-4D97-AF65-F5344CB8AC3E}">
        <p14:creationId xmlns:p14="http://schemas.microsoft.com/office/powerpoint/2010/main" val="129174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0BE73-7310-B724-FA2E-A6893DCE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Photo-realistic image synthesis</a:t>
            </a: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02AE42EA-E646-F6EE-0DD7-38BC0F640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8" r="903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CE4A4-A369-FE4C-2B5A-5B4DA7EC9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Alternatives</a:t>
            </a:r>
          </a:p>
          <a:p>
            <a:pPr lvl="1"/>
            <a:r>
              <a:rPr lang="en-US" sz="2200"/>
              <a:t>Photo-realistic image generation</a:t>
            </a:r>
          </a:p>
          <a:p>
            <a:pPr lvl="1"/>
            <a:r>
              <a:rPr lang="en-US" sz="2200"/>
              <a:t>Realistic image synthesis</a:t>
            </a:r>
          </a:p>
          <a:p>
            <a:pPr lvl="1"/>
            <a:r>
              <a:rPr lang="en-US" sz="2200"/>
              <a:t>Physically-based image synthesis</a:t>
            </a:r>
          </a:p>
          <a:p>
            <a:pPr lvl="1"/>
            <a:r>
              <a:rPr lang="en-US" sz="2200"/>
              <a:t>Synthetic image generation</a:t>
            </a:r>
          </a:p>
          <a:p>
            <a:pPr lvl="1"/>
            <a:endParaRPr lang="en-US" sz="2200"/>
          </a:p>
          <a:p>
            <a:r>
              <a:rPr lang="en-US" sz="2200"/>
              <a:t>Definition : A computer-generated algorithm aiming to produce synthetic images that are indistinguishable from photographs.</a:t>
            </a:r>
          </a:p>
        </p:txBody>
      </p:sp>
    </p:spTree>
    <p:extLst>
      <p:ext uri="{BB962C8B-B14F-4D97-AF65-F5344CB8AC3E}">
        <p14:creationId xmlns:p14="http://schemas.microsoft.com/office/powerpoint/2010/main" val="48900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221EF8-5DA2-EA0C-F5A4-5DACE862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607" b="71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1C7D3-DFD4-E9FC-1BB7-93A38293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79817B-6A6D-2B10-8F2F-E987971109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4569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1778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39594</TotalTime>
  <Words>1117</Words>
  <Application>Microsoft Office PowerPoint</Application>
  <PresentationFormat>Widescreen</PresentationFormat>
  <Paragraphs>222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Office Theme</vt:lpstr>
      <vt:lpstr>Ray Tracing  in  Entertainment Industry</vt:lpstr>
      <vt:lpstr>Course outline</vt:lpstr>
      <vt:lpstr>Course outline</vt:lpstr>
      <vt:lpstr>Course materials</vt:lpstr>
      <vt:lpstr>Grading</vt:lpstr>
      <vt:lpstr>Course schedule</vt:lpstr>
      <vt:lpstr>Week 1 – Ray tracing overview</vt:lpstr>
      <vt:lpstr>Photo-realistic image synthesis</vt:lpstr>
      <vt:lpstr>Applications</vt:lpstr>
      <vt:lpstr>What problem are we going to solve for the photo-realistic image synthesis ?</vt:lpstr>
      <vt:lpstr>PowerPoint Presentation</vt:lpstr>
      <vt:lpstr>Geometric optics </vt:lpstr>
      <vt:lpstr>Wave optics</vt:lpstr>
      <vt:lpstr>Solutions</vt:lpstr>
      <vt:lpstr>Comparisons</vt:lpstr>
      <vt:lpstr>Ray Tracing Essentials Part 2: Rasterization versus Ray Tracing</vt:lpstr>
      <vt:lpstr>Radiosity</vt:lpstr>
      <vt:lpstr>Photon mapping</vt:lpstr>
      <vt:lpstr>Global Illumination</vt:lpstr>
      <vt:lpstr>Global Illumination</vt:lpstr>
      <vt:lpstr>Global Illumination methods  (classified by estimators)</vt:lpstr>
      <vt:lpstr>Basic radiometry</vt:lpstr>
      <vt:lpstr>Radiometric quantities</vt:lpstr>
      <vt:lpstr>Rendering Equation</vt:lpstr>
      <vt:lpstr>PowerPoint Presentation</vt:lpstr>
      <vt:lpstr>PowerPoint Presentation</vt:lpstr>
      <vt:lpstr>PowerPoint Presentation</vt:lpstr>
      <vt:lpstr>PowerPoint Presentation</vt:lpstr>
      <vt:lpstr>Analytical solution of the LTE</vt:lpstr>
      <vt:lpstr>PowerPoint Presentation</vt:lpstr>
      <vt:lpstr>The integral over paths of length four</vt:lpstr>
      <vt:lpstr>Fredholm integral equation of the second kind</vt:lpstr>
      <vt:lpstr>A solution</vt:lpstr>
      <vt:lpstr>Path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 in  Entertainment Industry</dc:title>
  <dc:creator>Tanaboon Tongbuasirilai</dc:creator>
  <cp:lastModifiedBy>tanaboon tongbuasirilai</cp:lastModifiedBy>
  <cp:revision>130</cp:revision>
  <dcterms:created xsi:type="dcterms:W3CDTF">2023-09-14T04:55:00Z</dcterms:created>
  <dcterms:modified xsi:type="dcterms:W3CDTF">2024-06-27T11:19:01Z</dcterms:modified>
</cp:coreProperties>
</file>